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 showSpecialPlsOnTitleSld="0">
  <p:sldMasterIdLst>
    <p:sldMasterId id="2147483671" r:id="rId3"/>
    <p:sldMasterId id="2147483672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</p:sldIdLst>
  <p:sldSz cy="5143500" cx="9144000"/>
  <p:notesSz cx="6858000" cy="92964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20" Type="http://schemas.openxmlformats.org/officeDocument/2006/relationships/slide" Target="slides/slide1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22" Type="http://schemas.openxmlformats.org/officeDocument/2006/relationships/slide" Target="slides/slide17.xml"/><Relationship Id="rId44" Type="http://schemas.openxmlformats.org/officeDocument/2006/relationships/slide" Target="slides/slide39.xml"/><Relationship Id="rId21" Type="http://schemas.openxmlformats.org/officeDocument/2006/relationships/slide" Target="slides/slide16.xml"/><Relationship Id="rId43" Type="http://schemas.openxmlformats.org/officeDocument/2006/relationships/slide" Target="slides/slide38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3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slide" Target="slides/slide32.xml"/><Relationship Id="rId14" Type="http://schemas.openxmlformats.org/officeDocument/2006/relationships/slide" Target="slides/slide9.xml"/><Relationship Id="rId36" Type="http://schemas.openxmlformats.org/officeDocument/2006/relationships/slide" Target="slides/slide31.xml"/><Relationship Id="rId17" Type="http://schemas.openxmlformats.org/officeDocument/2006/relationships/slide" Target="slides/slide12.xml"/><Relationship Id="rId39" Type="http://schemas.openxmlformats.org/officeDocument/2006/relationships/slide" Target="slides/slide34.xml"/><Relationship Id="rId16" Type="http://schemas.openxmlformats.org/officeDocument/2006/relationships/slide" Target="slides/slide11.xml"/><Relationship Id="rId38" Type="http://schemas.openxmlformats.org/officeDocument/2006/relationships/slide" Target="slides/slide33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/>
          <p:nvPr>
            <p:ph idx="2" type="hdr"/>
          </p:nvPr>
        </p:nvSpPr>
        <p:spPr>
          <a:xfrm>
            <a:off x="0" y="0"/>
            <a:ext cx="2971799" cy="4651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Shape 4"/>
          <p:cNvSpPr txBox="1"/>
          <p:nvPr>
            <p:ph idx="10" type="dt"/>
          </p:nvPr>
        </p:nvSpPr>
        <p:spPr>
          <a:xfrm>
            <a:off x="3884612" y="0"/>
            <a:ext cx="2971799" cy="4651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Shape 5"/>
          <p:cNvSpPr/>
          <p:nvPr>
            <p:ph idx="3" type="sldImg"/>
          </p:nvPr>
        </p:nvSpPr>
        <p:spPr>
          <a:xfrm>
            <a:off x="330200" y="696912"/>
            <a:ext cx="6197600" cy="34861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685800" y="4416425"/>
            <a:ext cx="5486399" cy="41830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360"/>
              </a:spcBef>
              <a:spcAft>
                <a:spcPts val="0"/>
              </a:spcAft>
              <a:buChar char="●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360"/>
              </a:spcBef>
              <a:spcAft>
                <a:spcPts val="0"/>
              </a:spcAft>
              <a:buChar char="○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360"/>
              </a:spcBef>
              <a:spcAft>
                <a:spcPts val="0"/>
              </a:spcAft>
              <a:buChar char="■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360"/>
              </a:spcBef>
              <a:spcAft>
                <a:spcPts val="0"/>
              </a:spcAft>
              <a:buChar char="●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360"/>
              </a:spcBef>
              <a:spcAft>
                <a:spcPts val="0"/>
              </a:spcAft>
              <a:buChar char="○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Char char="■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Char char="●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Char char="○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Char char="■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1" type="ftr"/>
          </p:nvPr>
        </p:nvSpPr>
        <p:spPr>
          <a:xfrm>
            <a:off x="0" y="8829675"/>
            <a:ext cx="2971799" cy="465138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3884612" y="8829675"/>
            <a:ext cx="2971799" cy="4651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/>
          <p:nvPr>
            <p:ph idx="2" type="sldImg"/>
          </p:nvPr>
        </p:nvSpPr>
        <p:spPr>
          <a:xfrm>
            <a:off x="330200" y="696912"/>
            <a:ext cx="6197700" cy="34863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137" name="Shape 137"/>
          <p:cNvSpPr txBox="1"/>
          <p:nvPr>
            <p:ph idx="1" type="body"/>
          </p:nvPr>
        </p:nvSpPr>
        <p:spPr>
          <a:xfrm>
            <a:off x="685800" y="4416425"/>
            <a:ext cx="5486400" cy="418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Shape 138"/>
          <p:cNvSpPr txBox="1"/>
          <p:nvPr>
            <p:ph idx="12" type="sldNum"/>
          </p:nvPr>
        </p:nvSpPr>
        <p:spPr>
          <a:xfrm>
            <a:off x="3884612" y="8829675"/>
            <a:ext cx="2971800" cy="465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/>
          <p:nvPr>
            <p:ph idx="2" type="sldImg"/>
          </p:nvPr>
        </p:nvSpPr>
        <p:spPr>
          <a:xfrm>
            <a:off x="330200" y="696912"/>
            <a:ext cx="6197700" cy="34863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199" name="Shape 199"/>
          <p:cNvSpPr txBox="1"/>
          <p:nvPr>
            <p:ph idx="1" type="body"/>
          </p:nvPr>
        </p:nvSpPr>
        <p:spPr>
          <a:xfrm>
            <a:off x="685800" y="4416425"/>
            <a:ext cx="5486400" cy="418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SzPct val="25000"/>
              <a:buNone/>
            </a:pPr>
            <a:r>
              <a:t/>
            </a:r>
            <a:endParaRPr/>
          </a:p>
        </p:txBody>
      </p:sp>
      <p:sp>
        <p:nvSpPr>
          <p:cNvPr id="200" name="Shape 200"/>
          <p:cNvSpPr txBox="1"/>
          <p:nvPr>
            <p:ph idx="12" type="sldNum"/>
          </p:nvPr>
        </p:nvSpPr>
        <p:spPr>
          <a:xfrm>
            <a:off x="3884612" y="8829675"/>
            <a:ext cx="2971800" cy="465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/>
          <p:nvPr>
            <p:ph idx="2" type="sldImg"/>
          </p:nvPr>
        </p:nvSpPr>
        <p:spPr>
          <a:xfrm>
            <a:off x="330200" y="696912"/>
            <a:ext cx="6197700" cy="34863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206" name="Shape 206"/>
          <p:cNvSpPr txBox="1"/>
          <p:nvPr>
            <p:ph idx="1" type="body"/>
          </p:nvPr>
        </p:nvSpPr>
        <p:spPr>
          <a:xfrm>
            <a:off x="685800" y="4416425"/>
            <a:ext cx="5486400" cy="418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Shape 207"/>
          <p:cNvSpPr txBox="1"/>
          <p:nvPr>
            <p:ph idx="12" type="sldNum"/>
          </p:nvPr>
        </p:nvSpPr>
        <p:spPr>
          <a:xfrm>
            <a:off x="3884612" y="8829675"/>
            <a:ext cx="2971800" cy="465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/>
          <p:nvPr>
            <p:ph idx="2" type="sldImg"/>
          </p:nvPr>
        </p:nvSpPr>
        <p:spPr>
          <a:xfrm>
            <a:off x="330200" y="696912"/>
            <a:ext cx="6197700" cy="34863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212" name="Shape 212"/>
          <p:cNvSpPr txBox="1"/>
          <p:nvPr>
            <p:ph idx="1" type="body"/>
          </p:nvPr>
        </p:nvSpPr>
        <p:spPr>
          <a:xfrm>
            <a:off x="685800" y="4416425"/>
            <a:ext cx="5486400" cy="418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SzPct val="25000"/>
              <a:buNone/>
            </a:pPr>
            <a:r>
              <a:t/>
            </a:r>
            <a:endParaRPr/>
          </a:p>
        </p:txBody>
      </p:sp>
      <p:sp>
        <p:nvSpPr>
          <p:cNvPr id="213" name="Shape 213"/>
          <p:cNvSpPr txBox="1"/>
          <p:nvPr>
            <p:ph idx="12" type="sldNum"/>
          </p:nvPr>
        </p:nvSpPr>
        <p:spPr>
          <a:xfrm>
            <a:off x="3884612" y="8829675"/>
            <a:ext cx="2971800" cy="465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/>
          <p:nvPr>
            <p:ph idx="2" type="sldImg"/>
          </p:nvPr>
        </p:nvSpPr>
        <p:spPr>
          <a:xfrm>
            <a:off x="330200" y="696912"/>
            <a:ext cx="6197700" cy="34863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219" name="Shape 219"/>
          <p:cNvSpPr txBox="1"/>
          <p:nvPr>
            <p:ph idx="1" type="body"/>
          </p:nvPr>
        </p:nvSpPr>
        <p:spPr>
          <a:xfrm>
            <a:off x="685800" y="4416425"/>
            <a:ext cx="5486400" cy="418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24873" lvl="0" marL="224873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" name="Shape 220"/>
          <p:cNvSpPr txBox="1"/>
          <p:nvPr>
            <p:ph idx="12" type="sldNum"/>
          </p:nvPr>
        </p:nvSpPr>
        <p:spPr>
          <a:xfrm>
            <a:off x="3884612" y="8829675"/>
            <a:ext cx="2971800" cy="465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/>
          <p:nvPr>
            <p:ph idx="2" type="sldImg"/>
          </p:nvPr>
        </p:nvSpPr>
        <p:spPr>
          <a:xfrm>
            <a:off x="330200" y="696912"/>
            <a:ext cx="6197700" cy="34863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226" name="Shape 226"/>
          <p:cNvSpPr txBox="1"/>
          <p:nvPr>
            <p:ph idx="1" type="body"/>
          </p:nvPr>
        </p:nvSpPr>
        <p:spPr>
          <a:xfrm>
            <a:off x="685800" y="4416425"/>
            <a:ext cx="5486400" cy="418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SzPct val="25000"/>
              <a:buNone/>
            </a:pPr>
            <a:r>
              <a:t/>
            </a:r>
            <a:endParaRPr/>
          </a:p>
        </p:txBody>
      </p:sp>
      <p:sp>
        <p:nvSpPr>
          <p:cNvPr id="227" name="Shape 227"/>
          <p:cNvSpPr txBox="1"/>
          <p:nvPr>
            <p:ph idx="12" type="sldNum"/>
          </p:nvPr>
        </p:nvSpPr>
        <p:spPr>
          <a:xfrm>
            <a:off x="3884612" y="8829675"/>
            <a:ext cx="2971800" cy="465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 txBox="1"/>
          <p:nvPr>
            <p:ph idx="1" type="body"/>
          </p:nvPr>
        </p:nvSpPr>
        <p:spPr>
          <a:xfrm>
            <a:off x="685800" y="4416425"/>
            <a:ext cx="5486400" cy="4183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3" name="Shape 233"/>
          <p:cNvSpPr/>
          <p:nvPr>
            <p:ph idx="2" type="sldImg"/>
          </p:nvPr>
        </p:nvSpPr>
        <p:spPr>
          <a:xfrm>
            <a:off x="330200" y="696912"/>
            <a:ext cx="6197700" cy="34863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/>
          <p:nvPr>
            <p:ph idx="2" type="sldImg"/>
          </p:nvPr>
        </p:nvSpPr>
        <p:spPr>
          <a:xfrm>
            <a:off x="330200" y="696912"/>
            <a:ext cx="6197700" cy="34863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239" name="Shape 239"/>
          <p:cNvSpPr txBox="1"/>
          <p:nvPr>
            <p:ph idx="1" type="body"/>
          </p:nvPr>
        </p:nvSpPr>
        <p:spPr>
          <a:xfrm>
            <a:off x="685800" y="4416425"/>
            <a:ext cx="5486400" cy="418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Shape 240"/>
          <p:cNvSpPr txBox="1"/>
          <p:nvPr>
            <p:ph idx="12" type="sldNum"/>
          </p:nvPr>
        </p:nvSpPr>
        <p:spPr>
          <a:xfrm>
            <a:off x="3884612" y="8829675"/>
            <a:ext cx="2971800" cy="465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/>
          <p:nvPr>
            <p:ph idx="2" type="sldImg"/>
          </p:nvPr>
        </p:nvSpPr>
        <p:spPr>
          <a:xfrm>
            <a:off x="330200" y="696912"/>
            <a:ext cx="6197700" cy="34863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245" name="Shape 245"/>
          <p:cNvSpPr txBox="1"/>
          <p:nvPr>
            <p:ph idx="1" type="body"/>
          </p:nvPr>
        </p:nvSpPr>
        <p:spPr>
          <a:xfrm>
            <a:off x="685800" y="4416425"/>
            <a:ext cx="5486400" cy="418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" name="Shape 246"/>
          <p:cNvSpPr txBox="1"/>
          <p:nvPr>
            <p:ph idx="12" type="sldNum"/>
          </p:nvPr>
        </p:nvSpPr>
        <p:spPr>
          <a:xfrm>
            <a:off x="3884612" y="8829675"/>
            <a:ext cx="2971800" cy="465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/>
          <p:nvPr>
            <p:ph idx="2" type="sldImg"/>
          </p:nvPr>
        </p:nvSpPr>
        <p:spPr>
          <a:xfrm>
            <a:off x="330200" y="696912"/>
            <a:ext cx="6197700" cy="34863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251" name="Shape 251"/>
          <p:cNvSpPr txBox="1"/>
          <p:nvPr>
            <p:ph idx="1" type="body"/>
          </p:nvPr>
        </p:nvSpPr>
        <p:spPr>
          <a:xfrm>
            <a:off x="685800" y="4416425"/>
            <a:ext cx="5486400" cy="418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" name="Shape 252"/>
          <p:cNvSpPr txBox="1"/>
          <p:nvPr>
            <p:ph idx="12" type="sldNum"/>
          </p:nvPr>
        </p:nvSpPr>
        <p:spPr>
          <a:xfrm>
            <a:off x="3884612" y="8829675"/>
            <a:ext cx="2971800" cy="465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/>
          <p:nvPr>
            <p:ph idx="2" type="sldImg"/>
          </p:nvPr>
        </p:nvSpPr>
        <p:spPr>
          <a:xfrm>
            <a:off x="330200" y="696912"/>
            <a:ext cx="6197700" cy="34863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258" name="Shape 258"/>
          <p:cNvSpPr txBox="1"/>
          <p:nvPr>
            <p:ph idx="1" type="body"/>
          </p:nvPr>
        </p:nvSpPr>
        <p:spPr>
          <a:xfrm>
            <a:off x="685800" y="4416425"/>
            <a:ext cx="5486400" cy="418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" name="Shape 259"/>
          <p:cNvSpPr txBox="1"/>
          <p:nvPr>
            <p:ph idx="12" type="sldNum"/>
          </p:nvPr>
        </p:nvSpPr>
        <p:spPr>
          <a:xfrm>
            <a:off x="3884612" y="8829675"/>
            <a:ext cx="2971800" cy="465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/>
          <p:nvPr>
            <p:ph idx="2" type="sldImg"/>
          </p:nvPr>
        </p:nvSpPr>
        <p:spPr>
          <a:xfrm>
            <a:off x="330200" y="696912"/>
            <a:ext cx="6197700" cy="34863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145" name="Shape 145"/>
          <p:cNvSpPr txBox="1"/>
          <p:nvPr>
            <p:ph idx="1" type="body"/>
          </p:nvPr>
        </p:nvSpPr>
        <p:spPr>
          <a:xfrm>
            <a:off x="685800" y="4416425"/>
            <a:ext cx="5486400" cy="418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Shape 146"/>
          <p:cNvSpPr txBox="1"/>
          <p:nvPr>
            <p:ph idx="12" type="sldNum"/>
          </p:nvPr>
        </p:nvSpPr>
        <p:spPr>
          <a:xfrm>
            <a:off x="3884612" y="8829675"/>
            <a:ext cx="2971800" cy="465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/>
          <p:nvPr>
            <p:ph idx="2" type="sldImg"/>
          </p:nvPr>
        </p:nvSpPr>
        <p:spPr>
          <a:xfrm>
            <a:off x="330200" y="696912"/>
            <a:ext cx="6197700" cy="34863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266" name="Shape 266"/>
          <p:cNvSpPr txBox="1"/>
          <p:nvPr>
            <p:ph idx="1" type="body"/>
          </p:nvPr>
        </p:nvSpPr>
        <p:spPr>
          <a:xfrm>
            <a:off x="685800" y="4416425"/>
            <a:ext cx="5486400" cy="418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" name="Shape 267"/>
          <p:cNvSpPr txBox="1"/>
          <p:nvPr>
            <p:ph idx="12" type="sldNum"/>
          </p:nvPr>
        </p:nvSpPr>
        <p:spPr>
          <a:xfrm>
            <a:off x="3884612" y="8829675"/>
            <a:ext cx="2971800" cy="465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Shape 273"/>
          <p:cNvSpPr/>
          <p:nvPr>
            <p:ph idx="2" type="sldImg"/>
          </p:nvPr>
        </p:nvSpPr>
        <p:spPr>
          <a:xfrm>
            <a:off x="330200" y="696912"/>
            <a:ext cx="6197700" cy="34863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274" name="Shape 274"/>
          <p:cNvSpPr txBox="1"/>
          <p:nvPr>
            <p:ph idx="1" type="body"/>
          </p:nvPr>
        </p:nvSpPr>
        <p:spPr>
          <a:xfrm>
            <a:off x="685800" y="4416425"/>
            <a:ext cx="5486400" cy="418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" name="Shape 275"/>
          <p:cNvSpPr txBox="1"/>
          <p:nvPr>
            <p:ph idx="12" type="sldNum"/>
          </p:nvPr>
        </p:nvSpPr>
        <p:spPr>
          <a:xfrm>
            <a:off x="3884612" y="8829675"/>
            <a:ext cx="2971800" cy="465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Shape 281"/>
          <p:cNvSpPr/>
          <p:nvPr>
            <p:ph idx="2" type="sldImg"/>
          </p:nvPr>
        </p:nvSpPr>
        <p:spPr>
          <a:xfrm>
            <a:off x="330200" y="696912"/>
            <a:ext cx="6197700" cy="34863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282" name="Shape 282"/>
          <p:cNvSpPr txBox="1"/>
          <p:nvPr>
            <p:ph idx="1" type="body"/>
          </p:nvPr>
        </p:nvSpPr>
        <p:spPr>
          <a:xfrm>
            <a:off x="685800" y="4416425"/>
            <a:ext cx="5486400" cy="418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3" name="Shape 283"/>
          <p:cNvSpPr txBox="1"/>
          <p:nvPr>
            <p:ph idx="12" type="sldNum"/>
          </p:nvPr>
        </p:nvSpPr>
        <p:spPr>
          <a:xfrm>
            <a:off x="3884612" y="8829675"/>
            <a:ext cx="2971800" cy="465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Shape 289"/>
          <p:cNvSpPr/>
          <p:nvPr>
            <p:ph idx="2" type="sldImg"/>
          </p:nvPr>
        </p:nvSpPr>
        <p:spPr>
          <a:xfrm>
            <a:off x="330200" y="696912"/>
            <a:ext cx="6197700" cy="34863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290" name="Shape 290"/>
          <p:cNvSpPr txBox="1"/>
          <p:nvPr>
            <p:ph idx="1" type="body"/>
          </p:nvPr>
        </p:nvSpPr>
        <p:spPr>
          <a:xfrm>
            <a:off x="685800" y="4416425"/>
            <a:ext cx="5486400" cy="418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" name="Shape 291"/>
          <p:cNvSpPr txBox="1"/>
          <p:nvPr>
            <p:ph idx="12" type="sldNum"/>
          </p:nvPr>
        </p:nvSpPr>
        <p:spPr>
          <a:xfrm>
            <a:off x="3884612" y="8829675"/>
            <a:ext cx="2971800" cy="465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Shape 295"/>
          <p:cNvSpPr/>
          <p:nvPr>
            <p:ph idx="2" type="sldImg"/>
          </p:nvPr>
        </p:nvSpPr>
        <p:spPr>
          <a:xfrm>
            <a:off x="330200" y="696912"/>
            <a:ext cx="6197700" cy="34863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296" name="Shape 296"/>
          <p:cNvSpPr txBox="1"/>
          <p:nvPr>
            <p:ph idx="1" type="body"/>
          </p:nvPr>
        </p:nvSpPr>
        <p:spPr>
          <a:xfrm>
            <a:off x="685800" y="4416425"/>
            <a:ext cx="5486400" cy="418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24873" lvl="0" marL="224873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4873" lvl="0" marL="224873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" name="Shape 297"/>
          <p:cNvSpPr txBox="1"/>
          <p:nvPr>
            <p:ph idx="12" type="sldNum"/>
          </p:nvPr>
        </p:nvSpPr>
        <p:spPr>
          <a:xfrm>
            <a:off x="3884612" y="8829675"/>
            <a:ext cx="2971800" cy="465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Shape 302"/>
          <p:cNvSpPr/>
          <p:nvPr>
            <p:ph idx="2" type="sldImg"/>
          </p:nvPr>
        </p:nvSpPr>
        <p:spPr>
          <a:xfrm>
            <a:off x="330200" y="696912"/>
            <a:ext cx="6197700" cy="34863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303" name="Shape 303"/>
          <p:cNvSpPr txBox="1"/>
          <p:nvPr>
            <p:ph idx="1" type="body"/>
          </p:nvPr>
        </p:nvSpPr>
        <p:spPr>
          <a:xfrm>
            <a:off x="685800" y="4416425"/>
            <a:ext cx="5486400" cy="418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24873" lvl="0" marL="224873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" name="Shape 304"/>
          <p:cNvSpPr txBox="1"/>
          <p:nvPr>
            <p:ph idx="12" type="sldNum"/>
          </p:nvPr>
        </p:nvSpPr>
        <p:spPr>
          <a:xfrm>
            <a:off x="3884612" y="8829675"/>
            <a:ext cx="2971800" cy="465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Shape 309"/>
          <p:cNvSpPr/>
          <p:nvPr>
            <p:ph idx="2" type="sldImg"/>
          </p:nvPr>
        </p:nvSpPr>
        <p:spPr>
          <a:xfrm>
            <a:off x="330200" y="696912"/>
            <a:ext cx="6197700" cy="34863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310" name="Shape 310"/>
          <p:cNvSpPr txBox="1"/>
          <p:nvPr>
            <p:ph idx="1" type="body"/>
          </p:nvPr>
        </p:nvSpPr>
        <p:spPr>
          <a:xfrm>
            <a:off x="685800" y="4416425"/>
            <a:ext cx="5486400" cy="418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1" name="Shape 311"/>
          <p:cNvSpPr txBox="1"/>
          <p:nvPr>
            <p:ph idx="12" type="sldNum"/>
          </p:nvPr>
        </p:nvSpPr>
        <p:spPr>
          <a:xfrm>
            <a:off x="3884612" y="8829675"/>
            <a:ext cx="2971800" cy="465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Shape 315"/>
          <p:cNvSpPr/>
          <p:nvPr>
            <p:ph idx="2" type="sldImg"/>
          </p:nvPr>
        </p:nvSpPr>
        <p:spPr>
          <a:xfrm>
            <a:off x="330200" y="696912"/>
            <a:ext cx="6197700" cy="34863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316" name="Shape 316"/>
          <p:cNvSpPr txBox="1"/>
          <p:nvPr>
            <p:ph idx="1" type="body"/>
          </p:nvPr>
        </p:nvSpPr>
        <p:spPr>
          <a:xfrm>
            <a:off x="685800" y="4416425"/>
            <a:ext cx="5486400" cy="418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24873" lvl="0" marL="224873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7" name="Shape 317"/>
          <p:cNvSpPr txBox="1"/>
          <p:nvPr>
            <p:ph idx="12" type="sldNum"/>
          </p:nvPr>
        </p:nvSpPr>
        <p:spPr>
          <a:xfrm>
            <a:off x="3884612" y="8829675"/>
            <a:ext cx="2971800" cy="465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Shape 322"/>
          <p:cNvSpPr/>
          <p:nvPr>
            <p:ph idx="2" type="sldImg"/>
          </p:nvPr>
        </p:nvSpPr>
        <p:spPr>
          <a:xfrm>
            <a:off x="330200" y="696912"/>
            <a:ext cx="6197700" cy="34863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323" name="Shape 323"/>
          <p:cNvSpPr txBox="1"/>
          <p:nvPr>
            <p:ph idx="1" type="body"/>
          </p:nvPr>
        </p:nvSpPr>
        <p:spPr>
          <a:xfrm>
            <a:off x="685800" y="4416425"/>
            <a:ext cx="5486400" cy="418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24873" lvl="0" marL="224873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4" name="Shape 324"/>
          <p:cNvSpPr txBox="1"/>
          <p:nvPr>
            <p:ph idx="12" type="sldNum"/>
          </p:nvPr>
        </p:nvSpPr>
        <p:spPr>
          <a:xfrm>
            <a:off x="3884612" y="8829675"/>
            <a:ext cx="2971800" cy="465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Shape 330"/>
          <p:cNvSpPr/>
          <p:nvPr>
            <p:ph idx="2" type="sldImg"/>
          </p:nvPr>
        </p:nvSpPr>
        <p:spPr>
          <a:xfrm>
            <a:off x="330200" y="696912"/>
            <a:ext cx="6197700" cy="34863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331" name="Shape 331"/>
          <p:cNvSpPr txBox="1"/>
          <p:nvPr>
            <p:ph idx="1" type="body"/>
          </p:nvPr>
        </p:nvSpPr>
        <p:spPr>
          <a:xfrm>
            <a:off x="685800" y="4416425"/>
            <a:ext cx="5486400" cy="418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24873" lvl="0" marL="224873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" name="Shape 332"/>
          <p:cNvSpPr txBox="1"/>
          <p:nvPr>
            <p:ph idx="12" type="sldNum"/>
          </p:nvPr>
        </p:nvSpPr>
        <p:spPr>
          <a:xfrm>
            <a:off x="3884612" y="8829675"/>
            <a:ext cx="2971800" cy="465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/>
          <p:nvPr>
            <p:ph idx="2" type="sldImg"/>
          </p:nvPr>
        </p:nvSpPr>
        <p:spPr>
          <a:xfrm>
            <a:off x="330200" y="696912"/>
            <a:ext cx="6197700" cy="34863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151" name="Shape 151"/>
          <p:cNvSpPr txBox="1"/>
          <p:nvPr>
            <p:ph idx="1" type="body"/>
          </p:nvPr>
        </p:nvSpPr>
        <p:spPr>
          <a:xfrm>
            <a:off x="685800" y="4416425"/>
            <a:ext cx="5486400" cy="418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24873" lvl="0" marL="224873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Shape 152"/>
          <p:cNvSpPr txBox="1"/>
          <p:nvPr>
            <p:ph idx="12" type="sldNum"/>
          </p:nvPr>
        </p:nvSpPr>
        <p:spPr>
          <a:xfrm>
            <a:off x="3884612" y="8829675"/>
            <a:ext cx="2971800" cy="465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Shape 336"/>
          <p:cNvSpPr/>
          <p:nvPr>
            <p:ph idx="2" type="sldImg"/>
          </p:nvPr>
        </p:nvSpPr>
        <p:spPr>
          <a:xfrm>
            <a:off x="330200" y="696912"/>
            <a:ext cx="6197700" cy="34863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337" name="Shape 337"/>
          <p:cNvSpPr txBox="1"/>
          <p:nvPr>
            <p:ph idx="1" type="body"/>
          </p:nvPr>
        </p:nvSpPr>
        <p:spPr>
          <a:xfrm>
            <a:off x="685800" y="4416425"/>
            <a:ext cx="5486400" cy="418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24873" lvl="0" marL="224873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8" name="Shape 338"/>
          <p:cNvSpPr txBox="1"/>
          <p:nvPr>
            <p:ph idx="12" type="sldNum"/>
          </p:nvPr>
        </p:nvSpPr>
        <p:spPr>
          <a:xfrm>
            <a:off x="3884612" y="8829675"/>
            <a:ext cx="2971800" cy="465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Shape 343"/>
          <p:cNvSpPr/>
          <p:nvPr>
            <p:ph idx="2" type="sldImg"/>
          </p:nvPr>
        </p:nvSpPr>
        <p:spPr>
          <a:xfrm>
            <a:off x="330200" y="696912"/>
            <a:ext cx="6197700" cy="34863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344" name="Shape 344"/>
          <p:cNvSpPr txBox="1"/>
          <p:nvPr>
            <p:ph idx="1" type="body"/>
          </p:nvPr>
        </p:nvSpPr>
        <p:spPr>
          <a:xfrm>
            <a:off x="685800" y="4416425"/>
            <a:ext cx="5486400" cy="418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24873" lvl="0" marL="224873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5" name="Shape 345"/>
          <p:cNvSpPr txBox="1"/>
          <p:nvPr>
            <p:ph idx="12" type="sldNum"/>
          </p:nvPr>
        </p:nvSpPr>
        <p:spPr>
          <a:xfrm>
            <a:off x="3884612" y="8829675"/>
            <a:ext cx="2971800" cy="465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Shape 350"/>
          <p:cNvSpPr/>
          <p:nvPr>
            <p:ph idx="2" type="sldImg"/>
          </p:nvPr>
        </p:nvSpPr>
        <p:spPr>
          <a:xfrm>
            <a:off x="330200" y="696912"/>
            <a:ext cx="6197700" cy="34863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351" name="Shape 351"/>
          <p:cNvSpPr txBox="1"/>
          <p:nvPr>
            <p:ph idx="1" type="body"/>
          </p:nvPr>
        </p:nvSpPr>
        <p:spPr>
          <a:xfrm>
            <a:off x="685800" y="4416425"/>
            <a:ext cx="5486400" cy="418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24873" lvl="0" marL="224873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2" name="Shape 352"/>
          <p:cNvSpPr txBox="1"/>
          <p:nvPr>
            <p:ph idx="12" type="sldNum"/>
          </p:nvPr>
        </p:nvSpPr>
        <p:spPr>
          <a:xfrm>
            <a:off x="3884612" y="8829675"/>
            <a:ext cx="2971800" cy="465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Shape 357"/>
          <p:cNvSpPr/>
          <p:nvPr>
            <p:ph idx="2" type="sldImg"/>
          </p:nvPr>
        </p:nvSpPr>
        <p:spPr>
          <a:xfrm>
            <a:off x="330200" y="696912"/>
            <a:ext cx="6197700" cy="34863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358" name="Shape 358"/>
          <p:cNvSpPr txBox="1"/>
          <p:nvPr>
            <p:ph idx="1" type="body"/>
          </p:nvPr>
        </p:nvSpPr>
        <p:spPr>
          <a:xfrm>
            <a:off x="685800" y="4416425"/>
            <a:ext cx="5486400" cy="418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" name="Shape 359"/>
          <p:cNvSpPr txBox="1"/>
          <p:nvPr>
            <p:ph idx="12" type="sldNum"/>
          </p:nvPr>
        </p:nvSpPr>
        <p:spPr>
          <a:xfrm>
            <a:off x="3884612" y="8829675"/>
            <a:ext cx="2971800" cy="465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Shape 363"/>
          <p:cNvSpPr txBox="1"/>
          <p:nvPr>
            <p:ph idx="1" type="body"/>
          </p:nvPr>
        </p:nvSpPr>
        <p:spPr>
          <a:xfrm>
            <a:off x="685800" y="4416425"/>
            <a:ext cx="5486400" cy="4183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64" name="Shape 364"/>
          <p:cNvSpPr/>
          <p:nvPr>
            <p:ph idx="2" type="sldImg"/>
          </p:nvPr>
        </p:nvSpPr>
        <p:spPr>
          <a:xfrm>
            <a:off x="330200" y="696912"/>
            <a:ext cx="6197700" cy="34863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Shape 371"/>
          <p:cNvSpPr txBox="1"/>
          <p:nvPr>
            <p:ph idx="1" type="body"/>
          </p:nvPr>
        </p:nvSpPr>
        <p:spPr>
          <a:xfrm>
            <a:off x="685800" y="4416425"/>
            <a:ext cx="5486400" cy="4183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2" name="Shape 372"/>
          <p:cNvSpPr/>
          <p:nvPr>
            <p:ph idx="2" type="sldImg"/>
          </p:nvPr>
        </p:nvSpPr>
        <p:spPr>
          <a:xfrm>
            <a:off x="330200" y="696912"/>
            <a:ext cx="6197700" cy="34863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Shape 376"/>
          <p:cNvSpPr txBox="1"/>
          <p:nvPr>
            <p:ph idx="1" type="body"/>
          </p:nvPr>
        </p:nvSpPr>
        <p:spPr>
          <a:xfrm>
            <a:off x="685800" y="4416425"/>
            <a:ext cx="5486400" cy="4183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7" name="Shape 377"/>
          <p:cNvSpPr/>
          <p:nvPr>
            <p:ph idx="2" type="sldImg"/>
          </p:nvPr>
        </p:nvSpPr>
        <p:spPr>
          <a:xfrm>
            <a:off x="330200" y="696912"/>
            <a:ext cx="6197700" cy="34863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Shape 381"/>
          <p:cNvSpPr txBox="1"/>
          <p:nvPr>
            <p:ph idx="1" type="body"/>
          </p:nvPr>
        </p:nvSpPr>
        <p:spPr>
          <a:xfrm>
            <a:off x="685800" y="4416425"/>
            <a:ext cx="5486400" cy="4183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82" name="Shape 382"/>
          <p:cNvSpPr/>
          <p:nvPr>
            <p:ph idx="2" type="sldImg"/>
          </p:nvPr>
        </p:nvSpPr>
        <p:spPr>
          <a:xfrm>
            <a:off x="330200" y="696912"/>
            <a:ext cx="6197700" cy="34863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Shape 386"/>
          <p:cNvSpPr/>
          <p:nvPr>
            <p:ph idx="2" type="sldImg"/>
          </p:nvPr>
        </p:nvSpPr>
        <p:spPr>
          <a:xfrm>
            <a:off x="330200" y="696912"/>
            <a:ext cx="6197700" cy="34863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387" name="Shape 387"/>
          <p:cNvSpPr txBox="1"/>
          <p:nvPr>
            <p:ph idx="1" type="body"/>
          </p:nvPr>
        </p:nvSpPr>
        <p:spPr>
          <a:xfrm>
            <a:off x="685800" y="4416425"/>
            <a:ext cx="5486400" cy="418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24873" lvl="0" marL="224873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8" name="Shape 388"/>
          <p:cNvSpPr txBox="1"/>
          <p:nvPr>
            <p:ph idx="12" type="sldNum"/>
          </p:nvPr>
        </p:nvSpPr>
        <p:spPr>
          <a:xfrm>
            <a:off x="3884612" y="8829675"/>
            <a:ext cx="2971800" cy="465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Shape 399"/>
          <p:cNvSpPr/>
          <p:nvPr>
            <p:ph idx="2" type="sldImg"/>
          </p:nvPr>
        </p:nvSpPr>
        <p:spPr>
          <a:xfrm>
            <a:off x="330200" y="696912"/>
            <a:ext cx="6197700" cy="34863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400" name="Shape 400"/>
          <p:cNvSpPr txBox="1"/>
          <p:nvPr>
            <p:ph idx="1" type="body"/>
          </p:nvPr>
        </p:nvSpPr>
        <p:spPr>
          <a:xfrm>
            <a:off x="685800" y="4416425"/>
            <a:ext cx="5486400" cy="418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24873" lvl="0" marL="224873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" name="Shape 401"/>
          <p:cNvSpPr txBox="1"/>
          <p:nvPr>
            <p:ph idx="12" type="sldNum"/>
          </p:nvPr>
        </p:nvSpPr>
        <p:spPr>
          <a:xfrm>
            <a:off x="3884612" y="8829675"/>
            <a:ext cx="2971800" cy="465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/>
          <p:nvPr>
            <p:ph idx="2" type="sldImg"/>
          </p:nvPr>
        </p:nvSpPr>
        <p:spPr>
          <a:xfrm>
            <a:off x="330200" y="696912"/>
            <a:ext cx="6197700" cy="34863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158" name="Shape 158"/>
          <p:cNvSpPr txBox="1"/>
          <p:nvPr>
            <p:ph idx="1" type="body"/>
          </p:nvPr>
        </p:nvSpPr>
        <p:spPr>
          <a:xfrm>
            <a:off x="685800" y="4416425"/>
            <a:ext cx="5486400" cy="418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SzPct val="25000"/>
              <a:buNone/>
            </a:pPr>
            <a:r>
              <a:t/>
            </a:r>
            <a:endParaRPr/>
          </a:p>
        </p:txBody>
      </p:sp>
      <p:sp>
        <p:nvSpPr>
          <p:cNvPr id="159" name="Shape 159"/>
          <p:cNvSpPr txBox="1"/>
          <p:nvPr>
            <p:ph idx="12" type="sldNum"/>
          </p:nvPr>
        </p:nvSpPr>
        <p:spPr>
          <a:xfrm>
            <a:off x="3884612" y="8829675"/>
            <a:ext cx="2971800" cy="465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/>
          <p:nvPr>
            <p:ph idx="2" type="sldImg"/>
          </p:nvPr>
        </p:nvSpPr>
        <p:spPr>
          <a:xfrm>
            <a:off x="330200" y="696912"/>
            <a:ext cx="6197700" cy="34863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164" name="Shape 164"/>
          <p:cNvSpPr txBox="1"/>
          <p:nvPr>
            <p:ph idx="1" type="body"/>
          </p:nvPr>
        </p:nvSpPr>
        <p:spPr>
          <a:xfrm>
            <a:off x="685800" y="4416425"/>
            <a:ext cx="5486400" cy="418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SzPct val="25000"/>
              <a:buNone/>
            </a:pPr>
            <a:r>
              <a:t/>
            </a:r>
            <a:endParaRPr/>
          </a:p>
        </p:txBody>
      </p:sp>
      <p:sp>
        <p:nvSpPr>
          <p:cNvPr id="165" name="Shape 165"/>
          <p:cNvSpPr txBox="1"/>
          <p:nvPr>
            <p:ph idx="12" type="sldNum"/>
          </p:nvPr>
        </p:nvSpPr>
        <p:spPr>
          <a:xfrm>
            <a:off x="3884612" y="8829675"/>
            <a:ext cx="2971800" cy="465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/>
          <p:nvPr>
            <p:ph idx="2" type="sldImg"/>
          </p:nvPr>
        </p:nvSpPr>
        <p:spPr>
          <a:xfrm>
            <a:off x="330200" y="696912"/>
            <a:ext cx="6197700" cy="34863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171" name="Shape 171"/>
          <p:cNvSpPr txBox="1"/>
          <p:nvPr>
            <p:ph idx="1" type="body"/>
          </p:nvPr>
        </p:nvSpPr>
        <p:spPr>
          <a:xfrm>
            <a:off x="685800" y="4416425"/>
            <a:ext cx="5486400" cy="418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SzPct val="25000"/>
              <a:buNone/>
            </a:pPr>
            <a:r>
              <a:t/>
            </a:r>
            <a:endParaRPr/>
          </a:p>
        </p:txBody>
      </p:sp>
      <p:sp>
        <p:nvSpPr>
          <p:cNvPr id="172" name="Shape 172"/>
          <p:cNvSpPr txBox="1"/>
          <p:nvPr>
            <p:ph idx="12" type="sldNum"/>
          </p:nvPr>
        </p:nvSpPr>
        <p:spPr>
          <a:xfrm>
            <a:off x="3884612" y="8829675"/>
            <a:ext cx="2971800" cy="465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/>
          <p:nvPr>
            <p:ph idx="2" type="sldImg"/>
          </p:nvPr>
        </p:nvSpPr>
        <p:spPr>
          <a:xfrm>
            <a:off x="330200" y="696912"/>
            <a:ext cx="6197700" cy="34863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178" name="Shape 178"/>
          <p:cNvSpPr txBox="1"/>
          <p:nvPr>
            <p:ph idx="1" type="body"/>
          </p:nvPr>
        </p:nvSpPr>
        <p:spPr>
          <a:xfrm>
            <a:off x="685800" y="4416425"/>
            <a:ext cx="5486400" cy="418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SzPct val="25000"/>
              <a:buNone/>
            </a:pPr>
            <a:r>
              <a:t/>
            </a:r>
            <a:endParaRPr/>
          </a:p>
        </p:txBody>
      </p:sp>
      <p:sp>
        <p:nvSpPr>
          <p:cNvPr id="179" name="Shape 179"/>
          <p:cNvSpPr txBox="1"/>
          <p:nvPr>
            <p:ph idx="12" type="sldNum"/>
          </p:nvPr>
        </p:nvSpPr>
        <p:spPr>
          <a:xfrm>
            <a:off x="3884612" y="8829675"/>
            <a:ext cx="2971800" cy="465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/>
          <p:nvPr>
            <p:ph idx="2" type="sldImg"/>
          </p:nvPr>
        </p:nvSpPr>
        <p:spPr>
          <a:xfrm>
            <a:off x="330200" y="696912"/>
            <a:ext cx="6197700" cy="34863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185" name="Shape 185"/>
          <p:cNvSpPr txBox="1"/>
          <p:nvPr>
            <p:ph idx="1" type="body"/>
          </p:nvPr>
        </p:nvSpPr>
        <p:spPr>
          <a:xfrm>
            <a:off x="685800" y="4416425"/>
            <a:ext cx="5486400" cy="418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SzPct val="25000"/>
              <a:buNone/>
            </a:pPr>
            <a:r>
              <a:t/>
            </a:r>
            <a:endParaRPr/>
          </a:p>
        </p:txBody>
      </p:sp>
      <p:sp>
        <p:nvSpPr>
          <p:cNvPr id="186" name="Shape 186"/>
          <p:cNvSpPr txBox="1"/>
          <p:nvPr>
            <p:ph idx="12" type="sldNum"/>
          </p:nvPr>
        </p:nvSpPr>
        <p:spPr>
          <a:xfrm>
            <a:off x="3884612" y="8829675"/>
            <a:ext cx="2971800" cy="465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/>
          <p:nvPr>
            <p:ph idx="2" type="sldImg"/>
          </p:nvPr>
        </p:nvSpPr>
        <p:spPr>
          <a:xfrm>
            <a:off x="330200" y="696912"/>
            <a:ext cx="6197700" cy="34863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192" name="Shape 192"/>
          <p:cNvSpPr txBox="1"/>
          <p:nvPr>
            <p:ph idx="1" type="body"/>
          </p:nvPr>
        </p:nvSpPr>
        <p:spPr>
          <a:xfrm>
            <a:off x="685800" y="4416425"/>
            <a:ext cx="5486400" cy="418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SzPct val="25000"/>
              <a:buNone/>
            </a:pPr>
            <a:r>
              <a:t/>
            </a:r>
            <a:endParaRPr/>
          </a:p>
        </p:txBody>
      </p:sp>
      <p:sp>
        <p:nvSpPr>
          <p:cNvPr id="193" name="Shape 193"/>
          <p:cNvSpPr txBox="1"/>
          <p:nvPr>
            <p:ph idx="12" type="sldNum"/>
          </p:nvPr>
        </p:nvSpPr>
        <p:spPr>
          <a:xfrm>
            <a:off x="3884612" y="8829675"/>
            <a:ext cx="2971800" cy="465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">
  <p:cSld name="Title slide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/>
        </p:txBody>
      </p:sp>
      <p:sp>
        <p:nvSpPr>
          <p:cNvPr id="15" name="Shape 15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/>
        </p:txBody>
      </p:sp>
      <p:sp>
        <p:nvSpPr>
          <p:cNvPr id="16" name="Shape 16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Big number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/>
        </p:txBody>
      </p:sp>
      <p:sp>
        <p:nvSpPr>
          <p:cNvPr id="50" name="Shape 50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buChar char="●"/>
              <a:defRPr/>
            </a:lvl1pPr>
            <a:lvl2pPr lvl="1" algn="ctr">
              <a:spcBef>
                <a:spcPts val="0"/>
              </a:spcBef>
              <a:buChar char="○"/>
              <a:defRPr/>
            </a:lvl2pPr>
            <a:lvl3pPr lvl="2" algn="ctr">
              <a:spcBef>
                <a:spcPts val="0"/>
              </a:spcBef>
              <a:buChar char="■"/>
              <a:defRPr/>
            </a:lvl3pPr>
            <a:lvl4pPr lvl="3" algn="ctr">
              <a:spcBef>
                <a:spcPts val="0"/>
              </a:spcBef>
              <a:buChar char="●"/>
              <a:defRPr/>
            </a:lvl4pPr>
            <a:lvl5pPr lvl="4" algn="ctr">
              <a:spcBef>
                <a:spcPts val="0"/>
              </a:spcBef>
              <a:buChar char="○"/>
              <a:defRPr/>
            </a:lvl5pPr>
            <a:lvl6pPr lvl="5" algn="ctr">
              <a:spcBef>
                <a:spcPts val="0"/>
              </a:spcBef>
              <a:buChar char="■"/>
              <a:defRPr/>
            </a:lvl6pPr>
            <a:lvl7pPr lvl="6" algn="ctr">
              <a:spcBef>
                <a:spcPts val="0"/>
              </a:spcBef>
              <a:buChar char="●"/>
              <a:defRPr/>
            </a:lvl7pPr>
            <a:lvl8pPr lvl="7" algn="ctr">
              <a:spcBef>
                <a:spcPts val="0"/>
              </a:spcBef>
              <a:buChar char="○"/>
              <a:defRPr/>
            </a:lvl8pPr>
            <a:lvl9pPr lvl="8" algn="ctr">
              <a:spcBef>
                <a:spcPts val="0"/>
              </a:spcBef>
              <a:buChar char="■"/>
              <a:defRPr/>
            </a:lvl9pPr>
          </a:lstStyle>
          <a:p/>
        </p:txBody>
      </p:sp>
      <p:sp>
        <p:nvSpPr>
          <p:cNvPr id="51" name="Shape 51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Blank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obj">
  <p:cSld name="Title and Conten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/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buNone/>
              <a:defRPr sz="1800"/>
            </a:lvl2pPr>
            <a:lvl3pPr indent="0" lvl="2" rtl="0">
              <a:spcBef>
                <a:spcPts val="0"/>
              </a:spcBef>
              <a:buNone/>
              <a:defRPr sz="1800"/>
            </a:lvl3pPr>
            <a:lvl4pPr indent="0" lvl="3" rtl="0">
              <a:spcBef>
                <a:spcPts val="0"/>
              </a:spcBef>
              <a:buNone/>
              <a:defRPr sz="1800"/>
            </a:lvl4pPr>
            <a:lvl5pPr indent="0" lvl="4" rtl="0">
              <a:spcBef>
                <a:spcPts val="0"/>
              </a:spcBef>
              <a:buNone/>
              <a:defRPr sz="1800"/>
            </a:lvl5pPr>
            <a:lvl6pPr indent="0" lvl="5" rtl="0">
              <a:spcBef>
                <a:spcPts val="0"/>
              </a:spcBef>
              <a:buNone/>
              <a:defRPr sz="1800"/>
            </a:lvl6pPr>
            <a:lvl7pPr indent="0" lvl="6" rtl="0">
              <a:spcBef>
                <a:spcPts val="0"/>
              </a:spcBef>
              <a:buNone/>
              <a:defRPr sz="1800"/>
            </a:lvl7pPr>
            <a:lvl8pPr indent="0" lvl="7" rtl="0">
              <a:spcBef>
                <a:spcPts val="0"/>
              </a:spcBef>
              <a:buNone/>
              <a:defRPr sz="1800"/>
            </a:lvl8pPr>
            <a:lvl9pPr indent="0" lvl="8" rtl="0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56" name="Shape 56"/>
          <p:cNvSpPr txBox="1"/>
          <p:nvPr>
            <p:ph idx="1" type="body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07950" lvl="1" marL="742950" marR="0" rtl="0" algn="l">
              <a:spcBef>
                <a:spcPts val="560"/>
              </a:spcBef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" name="Shape 57"/>
          <p:cNvSpPr txBox="1"/>
          <p:nvPr>
            <p:ph idx="10" type="dt"/>
          </p:nvPr>
        </p:nvSpPr>
        <p:spPr>
          <a:xfrm>
            <a:off x="457200" y="4767264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8" name="Shape 58"/>
          <p:cNvSpPr txBox="1"/>
          <p:nvPr>
            <p:ph idx="11" type="ftr"/>
          </p:nvPr>
        </p:nvSpPr>
        <p:spPr>
          <a:xfrm>
            <a:off x="3124200" y="4767264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9" name="Shape 59"/>
          <p:cNvSpPr txBox="1"/>
          <p:nvPr>
            <p:ph idx="12" type="sldNum"/>
          </p:nvPr>
        </p:nvSpPr>
        <p:spPr>
          <a:xfrm>
            <a:off x="6553200" y="4767264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Blank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/>
          <p:nvPr>
            <p:ph idx="10" type="dt"/>
          </p:nvPr>
        </p:nvSpPr>
        <p:spPr>
          <a:xfrm>
            <a:off x="457200" y="4767264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8" name="Shape 68"/>
          <p:cNvSpPr txBox="1"/>
          <p:nvPr>
            <p:ph idx="11" type="ftr"/>
          </p:nvPr>
        </p:nvSpPr>
        <p:spPr>
          <a:xfrm>
            <a:off x="3124200" y="4767264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9" name="Shape 69"/>
          <p:cNvSpPr txBox="1"/>
          <p:nvPr>
            <p:ph idx="12" type="sldNum"/>
          </p:nvPr>
        </p:nvSpPr>
        <p:spPr>
          <a:xfrm>
            <a:off x="6553200" y="4767264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obj">
  <p:cSld name="Title and Content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/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buNone/>
              <a:defRPr sz="1800"/>
            </a:lvl2pPr>
            <a:lvl3pPr indent="0" lvl="2" rtl="0">
              <a:spcBef>
                <a:spcPts val="0"/>
              </a:spcBef>
              <a:buNone/>
              <a:defRPr sz="1800"/>
            </a:lvl3pPr>
            <a:lvl4pPr indent="0" lvl="3" rtl="0">
              <a:spcBef>
                <a:spcPts val="0"/>
              </a:spcBef>
              <a:buNone/>
              <a:defRPr sz="1800"/>
            </a:lvl4pPr>
            <a:lvl5pPr indent="0" lvl="4" rtl="0">
              <a:spcBef>
                <a:spcPts val="0"/>
              </a:spcBef>
              <a:buNone/>
              <a:defRPr sz="1800"/>
            </a:lvl5pPr>
            <a:lvl6pPr indent="0" lvl="5" rtl="0">
              <a:spcBef>
                <a:spcPts val="0"/>
              </a:spcBef>
              <a:buNone/>
              <a:defRPr sz="1800"/>
            </a:lvl6pPr>
            <a:lvl7pPr indent="0" lvl="6" rtl="0">
              <a:spcBef>
                <a:spcPts val="0"/>
              </a:spcBef>
              <a:buNone/>
              <a:defRPr sz="1800"/>
            </a:lvl7pPr>
            <a:lvl8pPr indent="0" lvl="7" rtl="0">
              <a:spcBef>
                <a:spcPts val="0"/>
              </a:spcBef>
              <a:buNone/>
              <a:defRPr sz="1800"/>
            </a:lvl8pPr>
            <a:lvl9pPr indent="0" lvl="8" rtl="0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72" name="Shape 72"/>
          <p:cNvSpPr txBox="1"/>
          <p:nvPr>
            <p:ph idx="1" type="body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07950" lvl="1" marL="742950" marR="0" rtl="0" algn="l">
              <a:spcBef>
                <a:spcPts val="560"/>
              </a:spcBef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" name="Shape 73"/>
          <p:cNvSpPr txBox="1"/>
          <p:nvPr>
            <p:ph idx="10" type="dt"/>
          </p:nvPr>
        </p:nvSpPr>
        <p:spPr>
          <a:xfrm>
            <a:off x="457200" y="4767264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4" name="Shape 74"/>
          <p:cNvSpPr txBox="1"/>
          <p:nvPr>
            <p:ph idx="11" type="ftr"/>
          </p:nvPr>
        </p:nvSpPr>
        <p:spPr>
          <a:xfrm>
            <a:off x="3124200" y="4767264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5" name="Shape 75"/>
          <p:cNvSpPr txBox="1"/>
          <p:nvPr>
            <p:ph idx="12" type="sldNum"/>
          </p:nvPr>
        </p:nvSpPr>
        <p:spPr>
          <a:xfrm>
            <a:off x="6553200" y="4767264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">
  <p:cSld name="Title Slide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/>
          <p:nvPr>
            <p:ph type="ctrTitle"/>
          </p:nvPr>
        </p:nvSpPr>
        <p:spPr>
          <a:xfrm>
            <a:off x="685800" y="1597821"/>
            <a:ext cx="7772400" cy="110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buNone/>
              <a:defRPr sz="1800"/>
            </a:lvl2pPr>
            <a:lvl3pPr indent="0" lvl="2" rtl="0">
              <a:spcBef>
                <a:spcPts val="0"/>
              </a:spcBef>
              <a:buNone/>
              <a:defRPr sz="1800"/>
            </a:lvl3pPr>
            <a:lvl4pPr indent="0" lvl="3" rtl="0">
              <a:spcBef>
                <a:spcPts val="0"/>
              </a:spcBef>
              <a:buNone/>
              <a:defRPr sz="1800"/>
            </a:lvl4pPr>
            <a:lvl5pPr indent="0" lvl="4" rtl="0">
              <a:spcBef>
                <a:spcPts val="0"/>
              </a:spcBef>
              <a:buNone/>
              <a:defRPr sz="1800"/>
            </a:lvl5pPr>
            <a:lvl6pPr indent="0" lvl="5" rtl="0">
              <a:spcBef>
                <a:spcPts val="0"/>
              </a:spcBef>
              <a:buNone/>
              <a:defRPr sz="1800"/>
            </a:lvl6pPr>
            <a:lvl7pPr indent="0" lvl="6" rtl="0">
              <a:spcBef>
                <a:spcPts val="0"/>
              </a:spcBef>
              <a:buNone/>
              <a:defRPr sz="1800"/>
            </a:lvl7pPr>
            <a:lvl8pPr indent="0" lvl="7" rtl="0">
              <a:spcBef>
                <a:spcPts val="0"/>
              </a:spcBef>
              <a:buNone/>
              <a:defRPr sz="1800"/>
            </a:lvl8pPr>
            <a:lvl9pPr indent="0" lvl="8" rtl="0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78" name="Shape 78"/>
          <p:cNvSpPr txBox="1"/>
          <p:nvPr>
            <p:ph idx="1" type="subTitle"/>
          </p:nvPr>
        </p:nvSpPr>
        <p:spPr>
          <a:xfrm>
            <a:off x="1371600" y="2914650"/>
            <a:ext cx="6400800" cy="13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640"/>
              </a:spcBef>
              <a:buClr>
                <a:srgbClr val="888888"/>
              </a:buClr>
              <a:buFont typeface="Arial"/>
              <a:buNone/>
              <a:defRPr b="0" i="0" sz="3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ctr">
              <a:spcBef>
                <a:spcPts val="560"/>
              </a:spcBef>
              <a:buClr>
                <a:srgbClr val="888888"/>
              </a:buClr>
              <a:buFont typeface="Arial"/>
              <a:buNone/>
              <a:defRPr b="0" i="0" sz="2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ctr">
              <a:spcBef>
                <a:spcPts val="480"/>
              </a:spcBef>
              <a:buClr>
                <a:srgbClr val="888888"/>
              </a:buClr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9" name="Shape 79"/>
          <p:cNvSpPr txBox="1"/>
          <p:nvPr>
            <p:ph idx="10" type="dt"/>
          </p:nvPr>
        </p:nvSpPr>
        <p:spPr>
          <a:xfrm>
            <a:off x="457200" y="4767264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0" name="Shape 80"/>
          <p:cNvSpPr txBox="1"/>
          <p:nvPr>
            <p:ph idx="11" type="ftr"/>
          </p:nvPr>
        </p:nvSpPr>
        <p:spPr>
          <a:xfrm>
            <a:off x="3124200" y="4767264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1" name="Shape 81"/>
          <p:cNvSpPr txBox="1"/>
          <p:nvPr>
            <p:ph idx="12" type="sldNum"/>
          </p:nvPr>
        </p:nvSpPr>
        <p:spPr>
          <a:xfrm>
            <a:off x="6553200" y="4767264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secHead">
  <p:cSld name="Section Header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/>
          <p:nvPr>
            <p:ph type="title"/>
          </p:nvPr>
        </p:nvSpPr>
        <p:spPr>
          <a:xfrm>
            <a:off x="722312" y="3305176"/>
            <a:ext cx="7772400" cy="102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dk1"/>
              </a:buClr>
              <a:buFont typeface="Calibri"/>
              <a:buNone/>
              <a:defRPr b="1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buNone/>
              <a:defRPr sz="1800"/>
            </a:lvl2pPr>
            <a:lvl3pPr indent="0" lvl="2" rtl="0">
              <a:spcBef>
                <a:spcPts val="0"/>
              </a:spcBef>
              <a:buNone/>
              <a:defRPr sz="1800"/>
            </a:lvl3pPr>
            <a:lvl4pPr indent="0" lvl="3" rtl="0">
              <a:spcBef>
                <a:spcPts val="0"/>
              </a:spcBef>
              <a:buNone/>
              <a:defRPr sz="1800"/>
            </a:lvl4pPr>
            <a:lvl5pPr indent="0" lvl="4" rtl="0">
              <a:spcBef>
                <a:spcPts val="0"/>
              </a:spcBef>
              <a:buNone/>
              <a:defRPr sz="1800"/>
            </a:lvl5pPr>
            <a:lvl6pPr indent="0" lvl="5" rtl="0">
              <a:spcBef>
                <a:spcPts val="0"/>
              </a:spcBef>
              <a:buNone/>
              <a:defRPr sz="1800"/>
            </a:lvl6pPr>
            <a:lvl7pPr indent="0" lvl="6" rtl="0">
              <a:spcBef>
                <a:spcPts val="0"/>
              </a:spcBef>
              <a:buNone/>
              <a:defRPr sz="1800"/>
            </a:lvl7pPr>
            <a:lvl8pPr indent="0" lvl="7" rtl="0">
              <a:spcBef>
                <a:spcPts val="0"/>
              </a:spcBef>
              <a:buNone/>
              <a:defRPr sz="1800"/>
            </a:lvl8pPr>
            <a:lvl9pPr indent="0" lvl="8" rtl="0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84" name="Shape 84"/>
          <p:cNvSpPr txBox="1"/>
          <p:nvPr>
            <p:ph idx="1" type="body"/>
          </p:nvPr>
        </p:nvSpPr>
        <p:spPr>
          <a:xfrm>
            <a:off x="722312" y="2180034"/>
            <a:ext cx="7772400" cy="1125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400"/>
              </a:spcBef>
              <a:buClr>
                <a:srgbClr val="888888"/>
              </a:buClr>
              <a:buFont typeface="Arial"/>
              <a:buChar char="●"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360"/>
              </a:spcBef>
              <a:buClr>
                <a:srgbClr val="888888"/>
              </a:buClr>
              <a:buFont typeface="Arial"/>
              <a:buChar char="○"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320"/>
              </a:spcBef>
              <a:buClr>
                <a:srgbClr val="888888"/>
              </a:buClr>
              <a:buFont typeface="Arial"/>
              <a:buChar char="■"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280"/>
              </a:spcBef>
              <a:buClr>
                <a:srgbClr val="888888"/>
              </a:buClr>
              <a:buFont typeface="Arial"/>
              <a:buChar char="●"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280"/>
              </a:spcBef>
              <a:buClr>
                <a:srgbClr val="888888"/>
              </a:buClr>
              <a:buFont typeface="Arial"/>
              <a:buChar char="○"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280"/>
              </a:spcBef>
              <a:buClr>
                <a:srgbClr val="888888"/>
              </a:buClr>
              <a:buFont typeface="Arial"/>
              <a:buChar char="■"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280"/>
              </a:spcBef>
              <a:buClr>
                <a:srgbClr val="888888"/>
              </a:buClr>
              <a:buFont typeface="Arial"/>
              <a:buChar char="●"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280"/>
              </a:spcBef>
              <a:buClr>
                <a:srgbClr val="888888"/>
              </a:buClr>
              <a:buFont typeface="Arial"/>
              <a:buChar char="○"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280"/>
              </a:spcBef>
              <a:buClr>
                <a:srgbClr val="888888"/>
              </a:buClr>
              <a:buFont typeface="Arial"/>
              <a:buChar char="■"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5" name="Shape 85"/>
          <p:cNvSpPr txBox="1"/>
          <p:nvPr>
            <p:ph idx="10" type="dt"/>
          </p:nvPr>
        </p:nvSpPr>
        <p:spPr>
          <a:xfrm>
            <a:off x="457200" y="4767264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6" name="Shape 86"/>
          <p:cNvSpPr txBox="1"/>
          <p:nvPr>
            <p:ph idx="11" type="ftr"/>
          </p:nvPr>
        </p:nvSpPr>
        <p:spPr>
          <a:xfrm>
            <a:off x="3124200" y="4767264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7" name="Shape 87"/>
          <p:cNvSpPr txBox="1"/>
          <p:nvPr>
            <p:ph idx="12" type="sldNum"/>
          </p:nvPr>
        </p:nvSpPr>
        <p:spPr>
          <a:xfrm>
            <a:off x="6553200" y="4767264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Obj">
  <p:cSld name="Two Content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/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buNone/>
              <a:defRPr sz="1800"/>
            </a:lvl2pPr>
            <a:lvl3pPr indent="0" lvl="2" rtl="0">
              <a:spcBef>
                <a:spcPts val="0"/>
              </a:spcBef>
              <a:buNone/>
              <a:defRPr sz="1800"/>
            </a:lvl3pPr>
            <a:lvl4pPr indent="0" lvl="3" rtl="0">
              <a:spcBef>
                <a:spcPts val="0"/>
              </a:spcBef>
              <a:buNone/>
              <a:defRPr sz="1800"/>
            </a:lvl4pPr>
            <a:lvl5pPr indent="0" lvl="4" rtl="0">
              <a:spcBef>
                <a:spcPts val="0"/>
              </a:spcBef>
              <a:buNone/>
              <a:defRPr sz="1800"/>
            </a:lvl5pPr>
            <a:lvl6pPr indent="0" lvl="5" rtl="0">
              <a:spcBef>
                <a:spcPts val="0"/>
              </a:spcBef>
              <a:buNone/>
              <a:defRPr sz="1800"/>
            </a:lvl6pPr>
            <a:lvl7pPr indent="0" lvl="6" rtl="0">
              <a:spcBef>
                <a:spcPts val="0"/>
              </a:spcBef>
              <a:buNone/>
              <a:defRPr sz="1800"/>
            </a:lvl7pPr>
            <a:lvl8pPr indent="0" lvl="7" rtl="0">
              <a:spcBef>
                <a:spcPts val="0"/>
              </a:spcBef>
              <a:buNone/>
              <a:defRPr sz="1800"/>
            </a:lvl8pPr>
            <a:lvl9pPr indent="0" lvl="8" rtl="0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90" name="Shape 90"/>
          <p:cNvSpPr txBox="1"/>
          <p:nvPr>
            <p:ph idx="1" type="body"/>
          </p:nvPr>
        </p:nvSpPr>
        <p:spPr>
          <a:xfrm>
            <a:off x="457200" y="1200150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65100" lvl="0" marL="342900" marR="0" rtl="0" algn="l">
              <a:spcBef>
                <a:spcPts val="560"/>
              </a:spcBef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33350" lvl="1" marL="742950" marR="0" rtl="0" algn="l">
              <a:spcBef>
                <a:spcPts val="48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spcBef>
                <a:spcPts val="400"/>
              </a:spcBef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spcBef>
                <a:spcPts val="36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spcBef>
                <a:spcPts val="36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spcBef>
                <a:spcPts val="36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spcBef>
                <a:spcPts val="36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spcBef>
                <a:spcPts val="36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spcBef>
                <a:spcPts val="36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1" name="Shape 91"/>
          <p:cNvSpPr txBox="1"/>
          <p:nvPr>
            <p:ph idx="2" type="body"/>
          </p:nvPr>
        </p:nvSpPr>
        <p:spPr>
          <a:xfrm>
            <a:off x="4648200" y="1200150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65100" lvl="0" marL="342900" marR="0" rtl="0" algn="l">
              <a:spcBef>
                <a:spcPts val="560"/>
              </a:spcBef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33350" lvl="1" marL="742950" marR="0" rtl="0" algn="l">
              <a:spcBef>
                <a:spcPts val="48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spcBef>
                <a:spcPts val="400"/>
              </a:spcBef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spcBef>
                <a:spcPts val="36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spcBef>
                <a:spcPts val="36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spcBef>
                <a:spcPts val="36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spcBef>
                <a:spcPts val="36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spcBef>
                <a:spcPts val="36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spcBef>
                <a:spcPts val="36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2" name="Shape 92"/>
          <p:cNvSpPr txBox="1"/>
          <p:nvPr>
            <p:ph idx="10" type="dt"/>
          </p:nvPr>
        </p:nvSpPr>
        <p:spPr>
          <a:xfrm>
            <a:off x="457200" y="4767264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3" name="Shape 93"/>
          <p:cNvSpPr txBox="1"/>
          <p:nvPr>
            <p:ph idx="11" type="ftr"/>
          </p:nvPr>
        </p:nvSpPr>
        <p:spPr>
          <a:xfrm>
            <a:off x="3124200" y="4767264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4" name="Shape 94"/>
          <p:cNvSpPr txBox="1"/>
          <p:nvPr>
            <p:ph idx="12" type="sldNum"/>
          </p:nvPr>
        </p:nvSpPr>
        <p:spPr>
          <a:xfrm>
            <a:off x="6553200" y="4767264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TxTwoObj">
  <p:cSld name="Comparison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/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buNone/>
              <a:defRPr sz="1800"/>
            </a:lvl2pPr>
            <a:lvl3pPr indent="0" lvl="2" rtl="0">
              <a:spcBef>
                <a:spcPts val="0"/>
              </a:spcBef>
              <a:buNone/>
              <a:defRPr sz="1800"/>
            </a:lvl3pPr>
            <a:lvl4pPr indent="0" lvl="3" rtl="0">
              <a:spcBef>
                <a:spcPts val="0"/>
              </a:spcBef>
              <a:buNone/>
              <a:defRPr sz="1800"/>
            </a:lvl4pPr>
            <a:lvl5pPr indent="0" lvl="4" rtl="0">
              <a:spcBef>
                <a:spcPts val="0"/>
              </a:spcBef>
              <a:buNone/>
              <a:defRPr sz="1800"/>
            </a:lvl5pPr>
            <a:lvl6pPr indent="0" lvl="5" rtl="0">
              <a:spcBef>
                <a:spcPts val="0"/>
              </a:spcBef>
              <a:buNone/>
              <a:defRPr sz="1800"/>
            </a:lvl6pPr>
            <a:lvl7pPr indent="0" lvl="6" rtl="0">
              <a:spcBef>
                <a:spcPts val="0"/>
              </a:spcBef>
              <a:buNone/>
              <a:defRPr sz="1800"/>
            </a:lvl7pPr>
            <a:lvl8pPr indent="0" lvl="7" rtl="0">
              <a:spcBef>
                <a:spcPts val="0"/>
              </a:spcBef>
              <a:buNone/>
              <a:defRPr sz="1800"/>
            </a:lvl8pPr>
            <a:lvl9pPr indent="0" lvl="8" rtl="0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97" name="Shape 97"/>
          <p:cNvSpPr txBox="1"/>
          <p:nvPr>
            <p:ph idx="1" type="body"/>
          </p:nvPr>
        </p:nvSpPr>
        <p:spPr>
          <a:xfrm>
            <a:off x="457200" y="1151334"/>
            <a:ext cx="4040100" cy="479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480"/>
              </a:spcBef>
              <a:buClr>
                <a:schemeClr val="dk1"/>
              </a:buClr>
              <a:buFont typeface="Arial"/>
              <a:buChar char="●"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400"/>
              </a:spcBef>
              <a:buClr>
                <a:schemeClr val="dk1"/>
              </a:buClr>
              <a:buFont typeface="Arial"/>
              <a:buChar char="○"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360"/>
              </a:spcBef>
              <a:buClr>
                <a:schemeClr val="dk1"/>
              </a:buClr>
              <a:buFont typeface="Arial"/>
              <a:buChar char="■"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320"/>
              </a:spcBef>
              <a:buClr>
                <a:schemeClr val="dk1"/>
              </a:buClr>
              <a:buFont typeface="Arial"/>
              <a:buChar char="●"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320"/>
              </a:spcBef>
              <a:buClr>
                <a:schemeClr val="dk1"/>
              </a:buClr>
              <a:buFont typeface="Arial"/>
              <a:buChar char="○"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320"/>
              </a:spcBef>
              <a:buClr>
                <a:schemeClr val="dk1"/>
              </a:buClr>
              <a:buFont typeface="Arial"/>
              <a:buChar char="■"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320"/>
              </a:spcBef>
              <a:buClr>
                <a:schemeClr val="dk1"/>
              </a:buClr>
              <a:buFont typeface="Arial"/>
              <a:buChar char="●"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320"/>
              </a:spcBef>
              <a:buClr>
                <a:schemeClr val="dk1"/>
              </a:buClr>
              <a:buFont typeface="Arial"/>
              <a:buChar char="○"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320"/>
              </a:spcBef>
              <a:buClr>
                <a:schemeClr val="dk1"/>
              </a:buClr>
              <a:buFont typeface="Arial"/>
              <a:buChar char="■"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8" name="Shape 98"/>
          <p:cNvSpPr txBox="1"/>
          <p:nvPr>
            <p:ph idx="2" type="body"/>
          </p:nvPr>
        </p:nvSpPr>
        <p:spPr>
          <a:xfrm>
            <a:off x="457200" y="1631155"/>
            <a:ext cx="4040100" cy="29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90500" lvl="0" marL="342900" marR="0" rtl="0" algn="l">
              <a:spcBef>
                <a:spcPts val="48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58750" lvl="1" marL="742950" marR="0" rtl="0" algn="l">
              <a:spcBef>
                <a:spcPts val="400"/>
              </a:spcBef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14300" lvl="2" marL="1143000" marR="0" rtl="0" algn="l">
              <a:spcBef>
                <a:spcPts val="36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27000" lvl="3" marL="1600200" marR="0" rtl="0" algn="l">
              <a:spcBef>
                <a:spcPts val="320"/>
              </a:spcBef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27000" lvl="4" marL="2057400" marR="0" rtl="0" algn="l">
              <a:spcBef>
                <a:spcPts val="320"/>
              </a:spcBef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27000" lvl="5" marL="2514600" marR="0" rtl="0" algn="l">
              <a:spcBef>
                <a:spcPts val="320"/>
              </a:spcBef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27000" lvl="6" marL="2971800" marR="0" rtl="0" algn="l">
              <a:spcBef>
                <a:spcPts val="320"/>
              </a:spcBef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27000" lvl="7" marL="3429000" marR="0" rtl="0" algn="l">
              <a:spcBef>
                <a:spcPts val="320"/>
              </a:spcBef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27000" lvl="8" marL="3886200" marR="0" rtl="0" algn="l">
              <a:spcBef>
                <a:spcPts val="320"/>
              </a:spcBef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9" name="Shape 99"/>
          <p:cNvSpPr txBox="1"/>
          <p:nvPr>
            <p:ph idx="3" type="body"/>
          </p:nvPr>
        </p:nvSpPr>
        <p:spPr>
          <a:xfrm>
            <a:off x="4645032" y="1151334"/>
            <a:ext cx="4041900" cy="479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480"/>
              </a:spcBef>
              <a:buClr>
                <a:schemeClr val="dk1"/>
              </a:buClr>
              <a:buFont typeface="Arial"/>
              <a:buChar char="●"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400"/>
              </a:spcBef>
              <a:buClr>
                <a:schemeClr val="dk1"/>
              </a:buClr>
              <a:buFont typeface="Arial"/>
              <a:buChar char="○"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360"/>
              </a:spcBef>
              <a:buClr>
                <a:schemeClr val="dk1"/>
              </a:buClr>
              <a:buFont typeface="Arial"/>
              <a:buChar char="■"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320"/>
              </a:spcBef>
              <a:buClr>
                <a:schemeClr val="dk1"/>
              </a:buClr>
              <a:buFont typeface="Arial"/>
              <a:buChar char="●"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320"/>
              </a:spcBef>
              <a:buClr>
                <a:schemeClr val="dk1"/>
              </a:buClr>
              <a:buFont typeface="Arial"/>
              <a:buChar char="○"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320"/>
              </a:spcBef>
              <a:buClr>
                <a:schemeClr val="dk1"/>
              </a:buClr>
              <a:buFont typeface="Arial"/>
              <a:buChar char="■"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320"/>
              </a:spcBef>
              <a:buClr>
                <a:schemeClr val="dk1"/>
              </a:buClr>
              <a:buFont typeface="Arial"/>
              <a:buChar char="●"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320"/>
              </a:spcBef>
              <a:buClr>
                <a:schemeClr val="dk1"/>
              </a:buClr>
              <a:buFont typeface="Arial"/>
              <a:buChar char="○"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320"/>
              </a:spcBef>
              <a:buClr>
                <a:schemeClr val="dk1"/>
              </a:buClr>
              <a:buFont typeface="Arial"/>
              <a:buChar char="■"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0" name="Shape 100"/>
          <p:cNvSpPr txBox="1"/>
          <p:nvPr>
            <p:ph idx="4" type="body"/>
          </p:nvPr>
        </p:nvSpPr>
        <p:spPr>
          <a:xfrm>
            <a:off x="4645032" y="1631155"/>
            <a:ext cx="4041900" cy="29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90500" lvl="0" marL="342900" marR="0" rtl="0" algn="l">
              <a:spcBef>
                <a:spcPts val="48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58750" lvl="1" marL="742950" marR="0" rtl="0" algn="l">
              <a:spcBef>
                <a:spcPts val="400"/>
              </a:spcBef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14300" lvl="2" marL="1143000" marR="0" rtl="0" algn="l">
              <a:spcBef>
                <a:spcPts val="36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27000" lvl="3" marL="1600200" marR="0" rtl="0" algn="l">
              <a:spcBef>
                <a:spcPts val="320"/>
              </a:spcBef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27000" lvl="4" marL="2057400" marR="0" rtl="0" algn="l">
              <a:spcBef>
                <a:spcPts val="320"/>
              </a:spcBef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27000" lvl="5" marL="2514600" marR="0" rtl="0" algn="l">
              <a:spcBef>
                <a:spcPts val="320"/>
              </a:spcBef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27000" lvl="6" marL="2971800" marR="0" rtl="0" algn="l">
              <a:spcBef>
                <a:spcPts val="320"/>
              </a:spcBef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27000" lvl="7" marL="3429000" marR="0" rtl="0" algn="l">
              <a:spcBef>
                <a:spcPts val="320"/>
              </a:spcBef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27000" lvl="8" marL="3886200" marR="0" rtl="0" algn="l">
              <a:spcBef>
                <a:spcPts val="320"/>
              </a:spcBef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1" name="Shape 101"/>
          <p:cNvSpPr txBox="1"/>
          <p:nvPr>
            <p:ph idx="10" type="dt"/>
          </p:nvPr>
        </p:nvSpPr>
        <p:spPr>
          <a:xfrm>
            <a:off x="457200" y="4767264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2" name="Shape 102"/>
          <p:cNvSpPr txBox="1"/>
          <p:nvPr>
            <p:ph idx="11" type="ftr"/>
          </p:nvPr>
        </p:nvSpPr>
        <p:spPr>
          <a:xfrm>
            <a:off x="3124200" y="4767264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3" name="Shape 103"/>
          <p:cNvSpPr txBox="1"/>
          <p:nvPr>
            <p:ph idx="12" type="sldNum"/>
          </p:nvPr>
        </p:nvSpPr>
        <p:spPr>
          <a:xfrm>
            <a:off x="6553200" y="4767264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Title Only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/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buNone/>
              <a:defRPr sz="1800"/>
            </a:lvl2pPr>
            <a:lvl3pPr indent="0" lvl="2" rtl="0">
              <a:spcBef>
                <a:spcPts val="0"/>
              </a:spcBef>
              <a:buNone/>
              <a:defRPr sz="1800"/>
            </a:lvl3pPr>
            <a:lvl4pPr indent="0" lvl="3" rtl="0">
              <a:spcBef>
                <a:spcPts val="0"/>
              </a:spcBef>
              <a:buNone/>
              <a:defRPr sz="1800"/>
            </a:lvl4pPr>
            <a:lvl5pPr indent="0" lvl="4" rtl="0">
              <a:spcBef>
                <a:spcPts val="0"/>
              </a:spcBef>
              <a:buNone/>
              <a:defRPr sz="1800"/>
            </a:lvl5pPr>
            <a:lvl6pPr indent="0" lvl="5" rtl="0">
              <a:spcBef>
                <a:spcPts val="0"/>
              </a:spcBef>
              <a:buNone/>
              <a:defRPr sz="1800"/>
            </a:lvl6pPr>
            <a:lvl7pPr indent="0" lvl="6" rtl="0">
              <a:spcBef>
                <a:spcPts val="0"/>
              </a:spcBef>
              <a:buNone/>
              <a:defRPr sz="1800"/>
            </a:lvl7pPr>
            <a:lvl8pPr indent="0" lvl="7" rtl="0">
              <a:spcBef>
                <a:spcPts val="0"/>
              </a:spcBef>
              <a:buNone/>
              <a:defRPr sz="1800"/>
            </a:lvl8pPr>
            <a:lvl9pPr indent="0" lvl="8" rtl="0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06" name="Shape 106"/>
          <p:cNvSpPr txBox="1"/>
          <p:nvPr>
            <p:ph idx="10" type="dt"/>
          </p:nvPr>
        </p:nvSpPr>
        <p:spPr>
          <a:xfrm>
            <a:off x="457200" y="4767264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7" name="Shape 107"/>
          <p:cNvSpPr txBox="1"/>
          <p:nvPr>
            <p:ph idx="11" type="ftr"/>
          </p:nvPr>
        </p:nvSpPr>
        <p:spPr>
          <a:xfrm>
            <a:off x="3124200" y="4767264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8" name="Shape 108"/>
          <p:cNvSpPr txBox="1"/>
          <p:nvPr>
            <p:ph idx="12" type="sldNum"/>
          </p:nvPr>
        </p:nvSpPr>
        <p:spPr>
          <a:xfrm>
            <a:off x="6553200" y="4767264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secHead">
  <p:cSld name="Section 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objTx">
  <p:cSld name="Content with Caption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/>
          <p:nvPr>
            <p:ph type="title"/>
          </p:nvPr>
        </p:nvSpPr>
        <p:spPr>
          <a:xfrm>
            <a:off x="457206" y="204787"/>
            <a:ext cx="3008400" cy="871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dk1"/>
              </a:buClr>
              <a:buFont typeface="Calibri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buNone/>
              <a:defRPr sz="1800"/>
            </a:lvl2pPr>
            <a:lvl3pPr indent="0" lvl="2" rtl="0">
              <a:spcBef>
                <a:spcPts val="0"/>
              </a:spcBef>
              <a:buNone/>
              <a:defRPr sz="1800"/>
            </a:lvl3pPr>
            <a:lvl4pPr indent="0" lvl="3" rtl="0">
              <a:spcBef>
                <a:spcPts val="0"/>
              </a:spcBef>
              <a:buNone/>
              <a:defRPr sz="1800"/>
            </a:lvl4pPr>
            <a:lvl5pPr indent="0" lvl="4" rtl="0">
              <a:spcBef>
                <a:spcPts val="0"/>
              </a:spcBef>
              <a:buNone/>
              <a:defRPr sz="1800"/>
            </a:lvl5pPr>
            <a:lvl6pPr indent="0" lvl="5" rtl="0">
              <a:spcBef>
                <a:spcPts val="0"/>
              </a:spcBef>
              <a:buNone/>
              <a:defRPr sz="1800"/>
            </a:lvl6pPr>
            <a:lvl7pPr indent="0" lvl="6" rtl="0">
              <a:spcBef>
                <a:spcPts val="0"/>
              </a:spcBef>
              <a:buNone/>
              <a:defRPr sz="1800"/>
            </a:lvl7pPr>
            <a:lvl8pPr indent="0" lvl="7" rtl="0">
              <a:spcBef>
                <a:spcPts val="0"/>
              </a:spcBef>
              <a:buNone/>
              <a:defRPr sz="1800"/>
            </a:lvl8pPr>
            <a:lvl9pPr indent="0" lvl="8" rtl="0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11" name="Shape 111"/>
          <p:cNvSpPr txBox="1"/>
          <p:nvPr>
            <p:ph idx="1" type="body"/>
          </p:nvPr>
        </p:nvSpPr>
        <p:spPr>
          <a:xfrm>
            <a:off x="3575050" y="204789"/>
            <a:ext cx="5111700" cy="438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07950" lvl="1" marL="742950" marR="0" rtl="0" algn="l">
              <a:spcBef>
                <a:spcPts val="560"/>
              </a:spcBef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2" name="Shape 112"/>
          <p:cNvSpPr txBox="1"/>
          <p:nvPr>
            <p:ph idx="2" type="body"/>
          </p:nvPr>
        </p:nvSpPr>
        <p:spPr>
          <a:xfrm>
            <a:off x="457206" y="1076328"/>
            <a:ext cx="3008400" cy="351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280"/>
              </a:spcBef>
              <a:buClr>
                <a:schemeClr val="dk1"/>
              </a:buClr>
              <a:buFont typeface="Arial"/>
              <a:buChar char="●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240"/>
              </a:spcBef>
              <a:buClr>
                <a:schemeClr val="dk1"/>
              </a:buClr>
              <a:buFont typeface="Arial"/>
              <a:buChar char="○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200"/>
              </a:spcBef>
              <a:buClr>
                <a:schemeClr val="dk1"/>
              </a:buClr>
              <a:buFont typeface="Arial"/>
              <a:buChar char="■"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180"/>
              </a:spcBef>
              <a:buClr>
                <a:schemeClr val="dk1"/>
              </a:buClr>
              <a:buFont typeface="Arial"/>
              <a:buChar char="●"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180"/>
              </a:spcBef>
              <a:buClr>
                <a:schemeClr val="dk1"/>
              </a:buClr>
              <a:buFont typeface="Arial"/>
              <a:buChar char="○"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180"/>
              </a:spcBef>
              <a:buClr>
                <a:schemeClr val="dk1"/>
              </a:buClr>
              <a:buFont typeface="Arial"/>
              <a:buChar char="■"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180"/>
              </a:spcBef>
              <a:buClr>
                <a:schemeClr val="dk1"/>
              </a:buClr>
              <a:buFont typeface="Arial"/>
              <a:buChar char="●"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180"/>
              </a:spcBef>
              <a:buClr>
                <a:schemeClr val="dk1"/>
              </a:buClr>
              <a:buFont typeface="Arial"/>
              <a:buChar char="○"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180"/>
              </a:spcBef>
              <a:buClr>
                <a:schemeClr val="dk1"/>
              </a:buClr>
              <a:buFont typeface="Arial"/>
              <a:buChar char="■"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3" name="Shape 113"/>
          <p:cNvSpPr txBox="1"/>
          <p:nvPr>
            <p:ph idx="10" type="dt"/>
          </p:nvPr>
        </p:nvSpPr>
        <p:spPr>
          <a:xfrm>
            <a:off x="457200" y="4767264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4" name="Shape 114"/>
          <p:cNvSpPr txBox="1"/>
          <p:nvPr>
            <p:ph idx="11" type="ftr"/>
          </p:nvPr>
        </p:nvSpPr>
        <p:spPr>
          <a:xfrm>
            <a:off x="3124200" y="4767264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5" name="Shape 115"/>
          <p:cNvSpPr txBox="1"/>
          <p:nvPr>
            <p:ph idx="12" type="sldNum"/>
          </p:nvPr>
        </p:nvSpPr>
        <p:spPr>
          <a:xfrm>
            <a:off x="6553200" y="4767264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picTx">
  <p:cSld name="Picture with Caption"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/>
          <p:nvPr>
            <p:ph type="title"/>
          </p:nvPr>
        </p:nvSpPr>
        <p:spPr>
          <a:xfrm>
            <a:off x="1792288" y="3600450"/>
            <a:ext cx="5486400" cy="425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dk1"/>
              </a:buClr>
              <a:buFont typeface="Calibri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buNone/>
              <a:defRPr sz="1800"/>
            </a:lvl2pPr>
            <a:lvl3pPr indent="0" lvl="2" rtl="0">
              <a:spcBef>
                <a:spcPts val="0"/>
              </a:spcBef>
              <a:buNone/>
              <a:defRPr sz="1800"/>
            </a:lvl3pPr>
            <a:lvl4pPr indent="0" lvl="3" rtl="0">
              <a:spcBef>
                <a:spcPts val="0"/>
              </a:spcBef>
              <a:buNone/>
              <a:defRPr sz="1800"/>
            </a:lvl4pPr>
            <a:lvl5pPr indent="0" lvl="4" rtl="0">
              <a:spcBef>
                <a:spcPts val="0"/>
              </a:spcBef>
              <a:buNone/>
              <a:defRPr sz="1800"/>
            </a:lvl5pPr>
            <a:lvl6pPr indent="0" lvl="5" rtl="0">
              <a:spcBef>
                <a:spcPts val="0"/>
              </a:spcBef>
              <a:buNone/>
              <a:defRPr sz="1800"/>
            </a:lvl6pPr>
            <a:lvl7pPr indent="0" lvl="6" rtl="0">
              <a:spcBef>
                <a:spcPts val="0"/>
              </a:spcBef>
              <a:buNone/>
              <a:defRPr sz="1800"/>
            </a:lvl7pPr>
            <a:lvl8pPr indent="0" lvl="7" rtl="0">
              <a:spcBef>
                <a:spcPts val="0"/>
              </a:spcBef>
              <a:buNone/>
              <a:defRPr sz="1800"/>
            </a:lvl8pPr>
            <a:lvl9pPr indent="0" lvl="8" rtl="0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18" name="Shape 118"/>
          <p:cNvSpPr/>
          <p:nvPr>
            <p:ph idx="2" type="pic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640"/>
              </a:spcBef>
              <a:buClr>
                <a:schemeClr val="dk1"/>
              </a:buClr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560"/>
              </a:spcBef>
              <a:buClr>
                <a:schemeClr val="dk1"/>
              </a:buClr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480"/>
              </a:spcBef>
              <a:buClr>
                <a:schemeClr val="dk1"/>
              </a:buClr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9" name="Shape 119"/>
          <p:cNvSpPr txBox="1"/>
          <p:nvPr>
            <p:ph idx="1" type="body"/>
          </p:nvPr>
        </p:nvSpPr>
        <p:spPr>
          <a:xfrm>
            <a:off x="1792288" y="4025505"/>
            <a:ext cx="5486400" cy="60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280"/>
              </a:spcBef>
              <a:buClr>
                <a:schemeClr val="dk1"/>
              </a:buClr>
              <a:buFont typeface="Arial"/>
              <a:buChar char="●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240"/>
              </a:spcBef>
              <a:buClr>
                <a:schemeClr val="dk1"/>
              </a:buClr>
              <a:buFont typeface="Arial"/>
              <a:buChar char="○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200"/>
              </a:spcBef>
              <a:buClr>
                <a:schemeClr val="dk1"/>
              </a:buClr>
              <a:buFont typeface="Arial"/>
              <a:buChar char="■"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180"/>
              </a:spcBef>
              <a:buClr>
                <a:schemeClr val="dk1"/>
              </a:buClr>
              <a:buFont typeface="Arial"/>
              <a:buChar char="●"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180"/>
              </a:spcBef>
              <a:buClr>
                <a:schemeClr val="dk1"/>
              </a:buClr>
              <a:buFont typeface="Arial"/>
              <a:buChar char="○"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180"/>
              </a:spcBef>
              <a:buClr>
                <a:schemeClr val="dk1"/>
              </a:buClr>
              <a:buFont typeface="Arial"/>
              <a:buChar char="■"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180"/>
              </a:spcBef>
              <a:buClr>
                <a:schemeClr val="dk1"/>
              </a:buClr>
              <a:buFont typeface="Arial"/>
              <a:buChar char="●"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180"/>
              </a:spcBef>
              <a:buClr>
                <a:schemeClr val="dk1"/>
              </a:buClr>
              <a:buFont typeface="Arial"/>
              <a:buChar char="○"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180"/>
              </a:spcBef>
              <a:buClr>
                <a:schemeClr val="dk1"/>
              </a:buClr>
              <a:buFont typeface="Arial"/>
              <a:buChar char="■"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0" name="Shape 120"/>
          <p:cNvSpPr txBox="1"/>
          <p:nvPr>
            <p:ph idx="10" type="dt"/>
          </p:nvPr>
        </p:nvSpPr>
        <p:spPr>
          <a:xfrm>
            <a:off x="457200" y="4767264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1" name="Shape 121"/>
          <p:cNvSpPr txBox="1"/>
          <p:nvPr>
            <p:ph idx="11" type="ftr"/>
          </p:nvPr>
        </p:nvSpPr>
        <p:spPr>
          <a:xfrm>
            <a:off x="3124200" y="4767264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2" name="Shape 122"/>
          <p:cNvSpPr txBox="1"/>
          <p:nvPr>
            <p:ph idx="12" type="sldNum"/>
          </p:nvPr>
        </p:nvSpPr>
        <p:spPr>
          <a:xfrm>
            <a:off x="6553200" y="4767264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vertTx">
  <p:cSld name="Title and Vertical Text"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/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buNone/>
              <a:defRPr sz="1800"/>
            </a:lvl2pPr>
            <a:lvl3pPr indent="0" lvl="2" rtl="0">
              <a:spcBef>
                <a:spcPts val="0"/>
              </a:spcBef>
              <a:buNone/>
              <a:defRPr sz="1800"/>
            </a:lvl3pPr>
            <a:lvl4pPr indent="0" lvl="3" rtl="0">
              <a:spcBef>
                <a:spcPts val="0"/>
              </a:spcBef>
              <a:buNone/>
              <a:defRPr sz="1800"/>
            </a:lvl4pPr>
            <a:lvl5pPr indent="0" lvl="4" rtl="0">
              <a:spcBef>
                <a:spcPts val="0"/>
              </a:spcBef>
              <a:buNone/>
              <a:defRPr sz="1800"/>
            </a:lvl5pPr>
            <a:lvl6pPr indent="0" lvl="5" rtl="0">
              <a:spcBef>
                <a:spcPts val="0"/>
              </a:spcBef>
              <a:buNone/>
              <a:defRPr sz="1800"/>
            </a:lvl6pPr>
            <a:lvl7pPr indent="0" lvl="6" rtl="0">
              <a:spcBef>
                <a:spcPts val="0"/>
              </a:spcBef>
              <a:buNone/>
              <a:defRPr sz="1800"/>
            </a:lvl7pPr>
            <a:lvl8pPr indent="0" lvl="7" rtl="0">
              <a:spcBef>
                <a:spcPts val="0"/>
              </a:spcBef>
              <a:buNone/>
              <a:defRPr sz="1800"/>
            </a:lvl8pPr>
            <a:lvl9pPr indent="0" lvl="8" rtl="0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25" name="Shape 125"/>
          <p:cNvSpPr txBox="1"/>
          <p:nvPr>
            <p:ph idx="1" type="body"/>
          </p:nvPr>
        </p:nvSpPr>
        <p:spPr>
          <a:xfrm rot="5400000">
            <a:off x="2874750" y="-1217399"/>
            <a:ext cx="3394500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07950" lvl="1" marL="742950" marR="0" rtl="0" algn="l">
              <a:spcBef>
                <a:spcPts val="560"/>
              </a:spcBef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6" name="Shape 126"/>
          <p:cNvSpPr txBox="1"/>
          <p:nvPr>
            <p:ph idx="10" type="dt"/>
          </p:nvPr>
        </p:nvSpPr>
        <p:spPr>
          <a:xfrm>
            <a:off x="457200" y="4767264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7" name="Shape 127"/>
          <p:cNvSpPr txBox="1"/>
          <p:nvPr>
            <p:ph idx="11" type="ftr"/>
          </p:nvPr>
        </p:nvSpPr>
        <p:spPr>
          <a:xfrm>
            <a:off x="3124200" y="4767264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8" name="Shape 128"/>
          <p:cNvSpPr txBox="1"/>
          <p:nvPr>
            <p:ph idx="12" type="sldNum"/>
          </p:nvPr>
        </p:nvSpPr>
        <p:spPr>
          <a:xfrm>
            <a:off x="6553200" y="4767264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vertTitleAndTx">
  <p:cSld name="Vertical Title and Text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/>
          <p:nvPr>
            <p:ph type="title"/>
          </p:nvPr>
        </p:nvSpPr>
        <p:spPr>
          <a:xfrm rot="5400000">
            <a:off x="5463750" y="1371632"/>
            <a:ext cx="4388700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buNone/>
              <a:defRPr sz="1800"/>
            </a:lvl2pPr>
            <a:lvl3pPr indent="0" lvl="2" rtl="0">
              <a:spcBef>
                <a:spcPts val="0"/>
              </a:spcBef>
              <a:buNone/>
              <a:defRPr sz="1800"/>
            </a:lvl3pPr>
            <a:lvl4pPr indent="0" lvl="3" rtl="0">
              <a:spcBef>
                <a:spcPts val="0"/>
              </a:spcBef>
              <a:buNone/>
              <a:defRPr sz="1800"/>
            </a:lvl4pPr>
            <a:lvl5pPr indent="0" lvl="4" rtl="0">
              <a:spcBef>
                <a:spcPts val="0"/>
              </a:spcBef>
              <a:buNone/>
              <a:defRPr sz="1800"/>
            </a:lvl5pPr>
            <a:lvl6pPr indent="0" lvl="5" rtl="0">
              <a:spcBef>
                <a:spcPts val="0"/>
              </a:spcBef>
              <a:buNone/>
              <a:defRPr sz="1800"/>
            </a:lvl6pPr>
            <a:lvl7pPr indent="0" lvl="6" rtl="0">
              <a:spcBef>
                <a:spcPts val="0"/>
              </a:spcBef>
              <a:buNone/>
              <a:defRPr sz="1800"/>
            </a:lvl7pPr>
            <a:lvl8pPr indent="0" lvl="7" rtl="0">
              <a:spcBef>
                <a:spcPts val="0"/>
              </a:spcBef>
              <a:buNone/>
              <a:defRPr sz="1800"/>
            </a:lvl8pPr>
            <a:lvl9pPr indent="0" lvl="8" rtl="0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31" name="Shape 131"/>
          <p:cNvSpPr txBox="1"/>
          <p:nvPr>
            <p:ph idx="1" type="body"/>
          </p:nvPr>
        </p:nvSpPr>
        <p:spPr>
          <a:xfrm rot="5400000">
            <a:off x="1272750" y="-609567"/>
            <a:ext cx="4388700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07950" lvl="1" marL="742950" marR="0" rtl="0" algn="l">
              <a:spcBef>
                <a:spcPts val="560"/>
              </a:spcBef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2" name="Shape 132"/>
          <p:cNvSpPr txBox="1"/>
          <p:nvPr>
            <p:ph idx="10" type="dt"/>
          </p:nvPr>
        </p:nvSpPr>
        <p:spPr>
          <a:xfrm>
            <a:off x="457200" y="4767264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3" name="Shape 133"/>
          <p:cNvSpPr txBox="1"/>
          <p:nvPr>
            <p:ph idx="11" type="ftr"/>
          </p:nvPr>
        </p:nvSpPr>
        <p:spPr>
          <a:xfrm>
            <a:off x="3124200" y="4767264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4" name="Shape 134"/>
          <p:cNvSpPr txBox="1"/>
          <p:nvPr>
            <p:ph idx="12" type="sldNum"/>
          </p:nvPr>
        </p:nvSpPr>
        <p:spPr>
          <a:xfrm>
            <a:off x="6553200" y="4767264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x">
  <p:cSld name="Title and 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har char="●"/>
              <a:defRPr/>
            </a:lvl1pPr>
            <a:lvl2pPr lvl="1">
              <a:spcBef>
                <a:spcPts val="0"/>
              </a:spcBef>
              <a:buChar char="○"/>
              <a:defRPr/>
            </a:lvl2pPr>
            <a:lvl3pPr lvl="2">
              <a:spcBef>
                <a:spcPts val="0"/>
              </a:spcBef>
              <a:buChar char="■"/>
              <a:defRPr/>
            </a:lvl3pPr>
            <a:lvl4pPr lvl="3">
              <a:spcBef>
                <a:spcPts val="0"/>
              </a:spcBef>
              <a:buChar char="●"/>
              <a:defRPr/>
            </a:lvl4pPr>
            <a:lvl5pPr lvl="4">
              <a:spcBef>
                <a:spcPts val="0"/>
              </a:spcBef>
              <a:buChar char="○"/>
              <a:defRPr/>
            </a:lvl5pPr>
            <a:lvl6pPr lvl="5">
              <a:spcBef>
                <a:spcPts val="0"/>
              </a:spcBef>
              <a:buChar char="■"/>
              <a:defRPr/>
            </a:lvl6pPr>
            <a:lvl7pPr lvl="6">
              <a:spcBef>
                <a:spcPts val="0"/>
              </a:spcBef>
              <a:buChar char="●"/>
              <a:defRPr/>
            </a:lvl7pPr>
            <a:lvl8pPr lvl="7">
              <a:spcBef>
                <a:spcPts val="0"/>
              </a:spcBef>
              <a:buChar char="○"/>
              <a:defRPr/>
            </a:lvl8pPr>
            <a:lvl9pPr lvl="8">
              <a:spcBef>
                <a:spcPts val="0"/>
              </a:spcBef>
              <a:buChar char="■"/>
              <a:defRPr/>
            </a:lvl9pPr>
          </a:lstStyle>
          <a:p/>
        </p:txBody>
      </p:sp>
      <p:sp>
        <p:nvSpPr>
          <p:cNvPr id="23" name="Shape 23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ColTx">
  <p:cSld name="Title and two 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6" name="Shape 26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buChar char="●"/>
              <a:defRPr sz="1400"/>
            </a:lvl1pPr>
            <a:lvl2pPr lvl="1">
              <a:spcBef>
                <a:spcPts val="0"/>
              </a:spcBef>
              <a:buSzPct val="100000"/>
              <a:buChar char="○"/>
              <a:defRPr sz="1200"/>
            </a:lvl2pPr>
            <a:lvl3pPr lvl="2">
              <a:spcBef>
                <a:spcPts val="0"/>
              </a:spcBef>
              <a:buSzPct val="100000"/>
              <a:buChar char="■"/>
              <a:defRPr sz="1200"/>
            </a:lvl3pPr>
            <a:lvl4pPr lvl="3">
              <a:spcBef>
                <a:spcPts val="0"/>
              </a:spcBef>
              <a:buSzPct val="100000"/>
              <a:buChar char="●"/>
              <a:defRPr sz="1200"/>
            </a:lvl4pPr>
            <a:lvl5pPr lvl="4">
              <a:spcBef>
                <a:spcPts val="0"/>
              </a:spcBef>
              <a:buSzPct val="100000"/>
              <a:buChar char="○"/>
              <a:defRPr sz="1200"/>
            </a:lvl5pPr>
            <a:lvl6pPr lvl="5">
              <a:spcBef>
                <a:spcPts val="0"/>
              </a:spcBef>
              <a:buSzPct val="100000"/>
              <a:buChar char="■"/>
              <a:defRPr sz="1200"/>
            </a:lvl6pPr>
            <a:lvl7pPr lvl="6">
              <a:spcBef>
                <a:spcPts val="0"/>
              </a:spcBef>
              <a:buSzPct val="100000"/>
              <a:buChar char="●"/>
              <a:defRPr sz="1200"/>
            </a:lvl7pPr>
            <a:lvl8pPr lvl="7">
              <a:spcBef>
                <a:spcPts val="0"/>
              </a:spcBef>
              <a:buSzPct val="100000"/>
              <a:buChar char="○"/>
              <a:defRPr sz="1200"/>
            </a:lvl8pPr>
            <a:lvl9pPr lvl="8">
              <a:spcBef>
                <a:spcPts val="0"/>
              </a:spcBef>
              <a:buSzPct val="100000"/>
              <a:buChar char="■"/>
              <a:defRPr sz="1200"/>
            </a:lvl9pPr>
          </a:lstStyle>
          <a:p/>
        </p:txBody>
      </p:sp>
      <p:sp>
        <p:nvSpPr>
          <p:cNvPr id="27" name="Shape 27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buChar char="●"/>
              <a:defRPr sz="1400"/>
            </a:lvl1pPr>
            <a:lvl2pPr lvl="1">
              <a:spcBef>
                <a:spcPts val="0"/>
              </a:spcBef>
              <a:buSzPct val="100000"/>
              <a:buChar char="○"/>
              <a:defRPr sz="1200"/>
            </a:lvl2pPr>
            <a:lvl3pPr lvl="2">
              <a:spcBef>
                <a:spcPts val="0"/>
              </a:spcBef>
              <a:buSzPct val="100000"/>
              <a:buChar char="■"/>
              <a:defRPr sz="1200"/>
            </a:lvl3pPr>
            <a:lvl4pPr lvl="3">
              <a:spcBef>
                <a:spcPts val="0"/>
              </a:spcBef>
              <a:buSzPct val="100000"/>
              <a:buChar char="●"/>
              <a:defRPr sz="1200"/>
            </a:lvl4pPr>
            <a:lvl5pPr lvl="4">
              <a:spcBef>
                <a:spcPts val="0"/>
              </a:spcBef>
              <a:buSzPct val="100000"/>
              <a:buChar char="○"/>
              <a:defRPr sz="1200"/>
            </a:lvl5pPr>
            <a:lvl6pPr lvl="5">
              <a:spcBef>
                <a:spcPts val="0"/>
              </a:spcBef>
              <a:buSzPct val="100000"/>
              <a:buChar char="■"/>
              <a:defRPr sz="1200"/>
            </a:lvl6pPr>
            <a:lvl7pPr lvl="6">
              <a:spcBef>
                <a:spcPts val="0"/>
              </a:spcBef>
              <a:buSzPct val="100000"/>
              <a:buChar char="●"/>
              <a:defRPr sz="1200"/>
            </a:lvl7pPr>
            <a:lvl8pPr lvl="7">
              <a:spcBef>
                <a:spcPts val="0"/>
              </a:spcBef>
              <a:buSzPct val="100000"/>
              <a:buChar char="○"/>
              <a:defRPr sz="1200"/>
            </a:lvl8pPr>
            <a:lvl9pPr lvl="8">
              <a:spcBef>
                <a:spcPts val="0"/>
              </a:spcBef>
              <a:buSzPct val="100000"/>
              <a:buChar char="■"/>
              <a:defRPr sz="1200"/>
            </a:lvl9pPr>
          </a:lstStyle>
          <a:p/>
        </p:txBody>
      </p:sp>
      <p:sp>
        <p:nvSpPr>
          <p:cNvPr id="28" name="Shape 2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Title 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One column 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4" name="Shape 34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buChar char="●"/>
              <a:defRPr sz="1200"/>
            </a:lvl1pPr>
            <a:lvl2pPr lvl="1">
              <a:spcBef>
                <a:spcPts val="0"/>
              </a:spcBef>
              <a:buSzPct val="100000"/>
              <a:buChar char="○"/>
              <a:defRPr sz="1200"/>
            </a:lvl2pPr>
            <a:lvl3pPr lvl="2">
              <a:spcBef>
                <a:spcPts val="0"/>
              </a:spcBef>
              <a:buSzPct val="100000"/>
              <a:buChar char="■"/>
              <a:defRPr sz="1200"/>
            </a:lvl3pPr>
            <a:lvl4pPr lvl="3">
              <a:spcBef>
                <a:spcPts val="0"/>
              </a:spcBef>
              <a:buSzPct val="100000"/>
              <a:buChar char="●"/>
              <a:defRPr sz="1200"/>
            </a:lvl4pPr>
            <a:lvl5pPr lvl="4">
              <a:spcBef>
                <a:spcPts val="0"/>
              </a:spcBef>
              <a:buSzPct val="100000"/>
              <a:buChar char="○"/>
              <a:defRPr sz="1200"/>
            </a:lvl5pPr>
            <a:lvl6pPr lvl="5">
              <a:spcBef>
                <a:spcPts val="0"/>
              </a:spcBef>
              <a:buSzPct val="100000"/>
              <a:buChar char="■"/>
              <a:defRPr sz="1200"/>
            </a:lvl6pPr>
            <a:lvl7pPr lvl="6">
              <a:spcBef>
                <a:spcPts val="0"/>
              </a:spcBef>
              <a:buSzPct val="100000"/>
              <a:buChar char="●"/>
              <a:defRPr sz="1200"/>
            </a:lvl7pPr>
            <a:lvl8pPr lvl="7">
              <a:spcBef>
                <a:spcPts val="0"/>
              </a:spcBef>
              <a:buSzPct val="100000"/>
              <a:buChar char="○"/>
              <a:defRPr sz="1200"/>
            </a:lvl8pPr>
            <a:lvl9pPr lvl="8">
              <a:spcBef>
                <a:spcPts val="0"/>
              </a:spcBef>
              <a:buSzPct val="100000"/>
              <a:buChar char="■"/>
              <a:defRPr sz="1200"/>
            </a:lvl9pPr>
          </a:lstStyle>
          <a:p/>
        </p:txBody>
      </p:sp>
      <p:sp>
        <p:nvSpPr>
          <p:cNvPr id="35" name="Shape 35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ain poin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38" name="Shape 3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ection title and description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1" name="Shape 41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42" name="Shape 42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43" name="Shape 43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har char="●"/>
              <a:defRPr/>
            </a:lvl1pPr>
            <a:lvl2pPr lvl="1">
              <a:spcBef>
                <a:spcPts val="0"/>
              </a:spcBef>
              <a:buChar char="○"/>
              <a:defRPr/>
            </a:lvl2pPr>
            <a:lvl3pPr lvl="2">
              <a:spcBef>
                <a:spcPts val="0"/>
              </a:spcBef>
              <a:buChar char="■"/>
              <a:defRPr/>
            </a:lvl3pPr>
            <a:lvl4pPr lvl="3">
              <a:spcBef>
                <a:spcPts val="0"/>
              </a:spcBef>
              <a:buChar char="●"/>
              <a:defRPr/>
            </a:lvl4pPr>
            <a:lvl5pPr lvl="4">
              <a:spcBef>
                <a:spcPts val="0"/>
              </a:spcBef>
              <a:buChar char="○"/>
              <a:defRPr/>
            </a:lvl5pPr>
            <a:lvl6pPr lvl="5">
              <a:spcBef>
                <a:spcPts val="0"/>
              </a:spcBef>
              <a:buChar char="■"/>
              <a:defRPr/>
            </a:lvl6pPr>
            <a:lvl7pPr lvl="6">
              <a:spcBef>
                <a:spcPts val="0"/>
              </a:spcBef>
              <a:buChar char="●"/>
              <a:defRPr/>
            </a:lvl7pPr>
            <a:lvl8pPr lvl="7">
              <a:spcBef>
                <a:spcPts val="0"/>
              </a:spcBef>
              <a:buChar char="○"/>
              <a:defRPr/>
            </a:lvl8pPr>
            <a:lvl9pPr lvl="8">
              <a:spcBef>
                <a:spcPts val="0"/>
              </a:spcBef>
              <a:buChar char="■"/>
              <a:defRPr/>
            </a:lvl9pPr>
          </a:lstStyle>
          <a:p/>
        </p:txBody>
      </p:sp>
      <p:sp>
        <p:nvSpPr>
          <p:cNvPr id="44" name="Shape 4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Ca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●"/>
              <a:defRPr/>
            </a:lvl1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1" name="Shape 1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Char char="●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○"/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■"/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●"/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○"/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■"/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●"/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○"/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-US" sz="1000">
                <a:solidFill>
                  <a:schemeClr val="dk2"/>
                </a:solidFill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/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buNone/>
              <a:defRPr sz="1800"/>
            </a:lvl2pPr>
            <a:lvl3pPr indent="0" lvl="2" rtl="0">
              <a:spcBef>
                <a:spcPts val="0"/>
              </a:spcBef>
              <a:buNone/>
              <a:defRPr sz="1800"/>
            </a:lvl3pPr>
            <a:lvl4pPr indent="0" lvl="3" rtl="0">
              <a:spcBef>
                <a:spcPts val="0"/>
              </a:spcBef>
              <a:buNone/>
              <a:defRPr sz="1800"/>
            </a:lvl4pPr>
            <a:lvl5pPr indent="0" lvl="4" rtl="0">
              <a:spcBef>
                <a:spcPts val="0"/>
              </a:spcBef>
              <a:buNone/>
              <a:defRPr sz="1800"/>
            </a:lvl5pPr>
            <a:lvl6pPr indent="0" lvl="5" rtl="0">
              <a:spcBef>
                <a:spcPts val="0"/>
              </a:spcBef>
              <a:buNone/>
              <a:defRPr sz="1800"/>
            </a:lvl6pPr>
            <a:lvl7pPr indent="0" lvl="6" rtl="0">
              <a:spcBef>
                <a:spcPts val="0"/>
              </a:spcBef>
              <a:buNone/>
              <a:defRPr sz="1800"/>
            </a:lvl7pPr>
            <a:lvl8pPr indent="0" lvl="7" rtl="0">
              <a:spcBef>
                <a:spcPts val="0"/>
              </a:spcBef>
              <a:buNone/>
              <a:defRPr sz="1800"/>
            </a:lvl8pPr>
            <a:lvl9pPr indent="0" lvl="8" rtl="0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62" name="Shape 62"/>
          <p:cNvSpPr txBox="1"/>
          <p:nvPr>
            <p:ph idx="1" type="body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07950" lvl="1" marL="742950" marR="0" rtl="0" algn="l">
              <a:spcBef>
                <a:spcPts val="560"/>
              </a:spcBef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" name="Shape 63"/>
          <p:cNvSpPr txBox="1"/>
          <p:nvPr>
            <p:ph idx="10" type="dt"/>
          </p:nvPr>
        </p:nvSpPr>
        <p:spPr>
          <a:xfrm>
            <a:off x="457200" y="4767264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4" name="Shape 64"/>
          <p:cNvSpPr txBox="1"/>
          <p:nvPr>
            <p:ph idx="11" type="ftr"/>
          </p:nvPr>
        </p:nvSpPr>
        <p:spPr>
          <a:xfrm>
            <a:off x="3124200" y="4767264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5" name="Shape 65"/>
          <p:cNvSpPr txBox="1"/>
          <p:nvPr>
            <p:ph idx="12" type="sldNum"/>
          </p:nvPr>
        </p:nvSpPr>
        <p:spPr>
          <a:xfrm>
            <a:off x="6553200" y="4767264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7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8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2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0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3.png"/><Relationship Id="rId4" Type="http://schemas.openxmlformats.org/officeDocument/2006/relationships/image" Target="../media/image14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bioinformatics.byu.edu" TargetMode="External"/><Relationship Id="rId4" Type="http://schemas.openxmlformats.org/officeDocument/2006/relationships/image" Target="../media/image9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1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2.xml"/><Relationship Id="rId3" Type="http://schemas.openxmlformats.org/officeDocument/2006/relationships/hyperlink" Target="https://osf.io/ssk3t/" TargetMode="External"/><Relationship Id="rId4" Type="http://schemas.openxmlformats.org/officeDocument/2006/relationships/image" Target="../media/image16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4.xml"/><Relationship Id="rId3" Type="http://schemas.openxmlformats.org/officeDocument/2006/relationships/hyperlink" Target="https://github.com/srp33/ShinyLearner" TargetMode="External"/><Relationship Id="rId4" Type="http://schemas.openxmlformats.org/officeDocument/2006/relationships/image" Target="../media/image15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24.jp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25.jp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23.jp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19.png"/><Relationship Id="rId4" Type="http://schemas.openxmlformats.org/officeDocument/2006/relationships/image" Target="../media/image20.jpg"/><Relationship Id="rId5" Type="http://schemas.openxmlformats.org/officeDocument/2006/relationships/image" Target="../media/image18.png"/><Relationship Id="rId6" Type="http://schemas.openxmlformats.org/officeDocument/2006/relationships/image" Target="../media/image26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/>
          <p:nvPr>
            <p:ph idx="1" type="body"/>
          </p:nvPr>
        </p:nvSpPr>
        <p:spPr>
          <a:xfrm>
            <a:off x="303175" y="442898"/>
            <a:ext cx="8551500" cy="222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-69850" lvl="0" marL="0" marR="0" rtl="0" algn="ctr">
              <a:spcBef>
                <a:spcPts val="0"/>
              </a:spcBef>
              <a:buClr>
                <a:schemeClr val="dk1"/>
              </a:buClr>
              <a:buSzPct val="30555"/>
              <a:buFont typeface="Arial"/>
              <a:buNone/>
            </a:pPr>
            <a:r>
              <a:rPr b="1" lang="en-US" sz="3600">
                <a:solidFill>
                  <a:srgbClr val="073763"/>
                </a:solidFill>
                <a:latin typeface="Consolas"/>
                <a:ea typeface="Consolas"/>
                <a:cs typeface="Consolas"/>
                <a:sym typeface="Consolas"/>
              </a:rPr>
              <a:t> Comprehensive benchmark of supervised-learning algorithms for predicting cancer states</a:t>
            </a:r>
          </a:p>
        </p:txBody>
      </p:sp>
      <p:pic>
        <p:nvPicPr>
          <p:cNvPr id="141" name="Shape 1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14147" y="3322497"/>
            <a:ext cx="1715850" cy="1715850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Shape 142"/>
          <p:cNvSpPr txBox="1"/>
          <p:nvPr>
            <p:ph idx="1" type="body"/>
          </p:nvPr>
        </p:nvSpPr>
        <p:spPr>
          <a:xfrm>
            <a:off x="575050" y="3250474"/>
            <a:ext cx="8050500" cy="113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-69850" lvl="0" marL="0" marR="0" rtl="0" algn="ctr">
              <a:spcBef>
                <a:spcPts val="0"/>
              </a:spcBef>
              <a:buClr>
                <a:schemeClr val="dk1"/>
              </a:buClr>
              <a:buSzPct val="39285"/>
              <a:buFont typeface="Arial"/>
              <a:buNone/>
            </a:pPr>
            <a:r>
              <a:rPr lang="en-US" sz="2800">
                <a:solidFill>
                  <a:srgbClr val="073763"/>
                </a:solidFill>
                <a:latin typeface="Consolas"/>
                <a:ea typeface="Consolas"/>
                <a:cs typeface="Consolas"/>
                <a:sym typeface="Consolas"/>
              </a:rPr>
              <a:t>Stephen R. Piccolo</a:t>
            </a:r>
            <a:br>
              <a:rPr lang="en-US" sz="2800">
                <a:solidFill>
                  <a:srgbClr val="073763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-US" sz="2800">
                <a:solidFill>
                  <a:srgbClr val="073763"/>
                </a:solidFill>
                <a:latin typeface="Consolas"/>
                <a:ea typeface="Consolas"/>
                <a:cs typeface="Consolas"/>
                <a:sym typeface="Consolas"/>
              </a:rPr>
              <a:t>Assistant Professor</a:t>
            </a:r>
            <a:br>
              <a:rPr lang="en-US" sz="2800">
                <a:solidFill>
                  <a:srgbClr val="073763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-US" sz="2800">
                <a:solidFill>
                  <a:srgbClr val="073763"/>
                </a:solidFill>
                <a:latin typeface="Consolas"/>
                <a:ea typeface="Consolas"/>
                <a:cs typeface="Consolas"/>
                <a:sym typeface="Consolas"/>
              </a:rPr>
              <a:t>Department of Biology</a:t>
            </a:r>
            <a:br>
              <a:rPr lang="en-US" sz="2800">
                <a:solidFill>
                  <a:srgbClr val="073763"/>
                </a:solidFill>
                <a:latin typeface="Consolas"/>
                <a:ea typeface="Consolas"/>
                <a:cs typeface="Consolas"/>
                <a:sym typeface="Consolas"/>
              </a:rPr>
            </a:br>
          </a:p>
          <a:p>
            <a:pPr indent="-69850" lvl="0" marL="0" marR="0" rtl="0" algn="ctr">
              <a:spcBef>
                <a:spcPts val="0"/>
              </a:spcBef>
              <a:buClr>
                <a:schemeClr val="dk1"/>
              </a:buClr>
              <a:buSzPct val="39285"/>
              <a:buFont typeface="Arial"/>
              <a:buNone/>
            </a:pPr>
            <a:r>
              <a:rPr lang="en-US" sz="2800">
                <a:solidFill>
                  <a:srgbClr val="073763"/>
                </a:solidFill>
                <a:latin typeface="Consolas"/>
                <a:ea typeface="Consolas"/>
                <a:cs typeface="Consolas"/>
                <a:sym typeface="Consolas"/>
              </a:rPr>
              <a:t>@stevepiccolo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 txBox="1"/>
          <p:nvPr/>
        </p:nvSpPr>
        <p:spPr>
          <a:xfrm>
            <a:off x="150" y="245925"/>
            <a:ext cx="9144000" cy="72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-US" sz="4000"/>
              <a:t>Support for parallel processing</a:t>
            </a:r>
          </a:p>
        </p:txBody>
      </p:sp>
      <p:sp>
        <p:nvSpPr>
          <p:cNvPr id="203" name="Shape 203"/>
          <p:cNvSpPr txBox="1"/>
          <p:nvPr/>
        </p:nvSpPr>
        <p:spPr>
          <a:xfrm>
            <a:off x="297562" y="1160325"/>
            <a:ext cx="8607000" cy="3693300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br>
              <a:rPr b="1" lang="en-US" sz="3000">
                <a:solidFill>
                  <a:srgbClr val="F3F3F3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-US" sz="3000">
                <a:solidFill>
                  <a:srgbClr val="F3F3F3"/>
                </a:solidFill>
                <a:latin typeface="Courier New"/>
                <a:ea typeface="Courier New"/>
                <a:cs typeface="Courier New"/>
                <a:sym typeface="Courier New"/>
              </a:rPr>
              <a:t> library(doParallel)</a:t>
            </a:r>
          </a:p>
          <a:p>
            <a:pPr lvl="0">
              <a:spcBef>
                <a:spcPts val="0"/>
              </a:spcBef>
              <a:buNone/>
            </a:pPr>
            <a:r>
              <a:rPr b="1" lang="en-US" sz="3000">
                <a:solidFill>
                  <a:srgbClr val="F3F3F3"/>
                </a:solidFill>
                <a:latin typeface="Courier New"/>
                <a:ea typeface="Courier New"/>
                <a:cs typeface="Courier New"/>
                <a:sym typeface="Courier New"/>
              </a:rPr>
              <a:t> registerDoParallel(cores=2)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b="1" sz="3000">
              <a:solidFill>
                <a:srgbClr val="F3F3F3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lvl="0">
              <a:spcBef>
                <a:spcPts val="0"/>
              </a:spcBef>
              <a:buNone/>
            </a:pPr>
            <a:r>
              <a:rPr b="1" lang="en-US" sz="3000">
                <a:solidFill>
                  <a:srgbClr val="F3F3F3"/>
                </a:solidFill>
                <a:latin typeface="Courier New"/>
                <a:ea typeface="Courier New"/>
                <a:cs typeface="Courier New"/>
                <a:sym typeface="Courier New"/>
              </a:rPr>
              <a:t> series = SCAN("GSE22309")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b="1" sz="3000">
              <a:solidFill>
                <a:srgbClr val="F3F3F3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2CC"/>
        </a:solidFill>
      </p:bgPr>
    </p:bg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 txBox="1"/>
          <p:nvPr>
            <p:ph idx="1" type="body"/>
          </p:nvPr>
        </p:nvSpPr>
        <p:spPr>
          <a:xfrm>
            <a:off x="0" y="150"/>
            <a:ext cx="9144000" cy="514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-6985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b="1" lang="en-US" sz="6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Predicting</a:t>
            </a:r>
            <a:br>
              <a:rPr b="1" lang="en-US" sz="6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lang="en-US" sz="6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cancer states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" name="Shape 2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1503" y="0"/>
            <a:ext cx="8273392" cy="4838699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Shape 216"/>
          <p:cNvSpPr txBox="1"/>
          <p:nvPr/>
        </p:nvSpPr>
        <p:spPr>
          <a:xfrm>
            <a:off x="59125" y="4847898"/>
            <a:ext cx="9009900" cy="24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-US" sz="1000">
                <a:solidFill>
                  <a:srgbClr val="CCCCCC"/>
                </a:solidFill>
              </a:rPr>
              <a:t>Courtesy: http://www.questdiagnostics.com/home/physicians/testing-services/by-test-name/precision-medicine-offerings.html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 txBox="1"/>
          <p:nvPr/>
        </p:nvSpPr>
        <p:spPr>
          <a:xfrm>
            <a:off x="609600" y="328651"/>
            <a:ext cx="7772400" cy="61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1" lang="en-US" sz="4000"/>
              <a:t>Cancer "states"</a:t>
            </a:r>
          </a:p>
        </p:txBody>
      </p:sp>
      <p:sp>
        <p:nvSpPr>
          <p:cNvPr id="223" name="Shape 223"/>
          <p:cNvSpPr txBox="1"/>
          <p:nvPr/>
        </p:nvSpPr>
        <p:spPr>
          <a:xfrm>
            <a:off x="533396" y="1200150"/>
            <a:ext cx="8366400" cy="313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457200" lvl="0" marL="457200" rtl="0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ct val="100000"/>
              <a:buChar char="●"/>
            </a:pPr>
            <a:r>
              <a:rPr lang="en-US" sz="3600">
                <a:solidFill>
                  <a:schemeClr val="dk1"/>
                </a:solidFill>
              </a:rPr>
              <a:t>Treatment success</a:t>
            </a:r>
          </a:p>
          <a:p>
            <a:pPr indent="-457200" lvl="0" marL="457200" rtl="0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ct val="100000"/>
              <a:buChar char="●"/>
            </a:pPr>
            <a:r>
              <a:rPr lang="en-US" sz="3600">
                <a:solidFill>
                  <a:schemeClr val="dk1"/>
                </a:solidFill>
              </a:rPr>
              <a:t>Diagnosis / subtype / stage</a:t>
            </a:r>
          </a:p>
          <a:p>
            <a:pPr indent="-457200" lvl="0" marL="457200" rtl="0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ct val="100000"/>
              <a:buChar char="●"/>
            </a:pPr>
            <a:r>
              <a:rPr lang="en-US" sz="3600">
                <a:solidFill>
                  <a:schemeClr val="dk1"/>
                </a:solidFill>
              </a:rPr>
              <a:t>Metastasis</a:t>
            </a:r>
          </a:p>
          <a:p>
            <a:pPr indent="-457200" lvl="0" marL="457200" marR="0" rtl="0" algn="l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ct val="100000"/>
              <a:buChar char="●"/>
            </a:pPr>
            <a:r>
              <a:rPr lang="en-US" sz="3600">
                <a:solidFill>
                  <a:schemeClr val="dk1"/>
                </a:solidFill>
              </a:rPr>
              <a:t>Prognosis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MultiScale_Biology.png" id="229" name="Shape 2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57148" y="83637"/>
            <a:ext cx="7029702" cy="4976224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Shape 230"/>
          <p:cNvSpPr/>
          <p:nvPr/>
        </p:nvSpPr>
        <p:spPr>
          <a:xfrm>
            <a:off x="1621425" y="825725"/>
            <a:ext cx="2136600" cy="698100"/>
          </a:xfrm>
          <a:prstGeom prst="rect">
            <a:avLst/>
          </a:prstGeom>
          <a:noFill/>
          <a:ln cap="flat" cmpd="sng" w="762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MachineLearning.png" id="235" name="Shape 2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7838" y="1345825"/>
            <a:ext cx="8928323" cy="3449576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Shape 236"/>
          <p:cNvSpPr txBox="1"/>
          <p:nvPr/>
        </p:nvSpPr>
        <p:spPr>
          <a:xfrm>
            <a:off x="457200" y="325801"/>
            <a:ext cx="8153400" cy="61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1" lang="en-US" sz="4000"/>
              <a:t>Classification approach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 txBox="1"/>
          <p:nvPr>
            <p:ph idx="1" type="body"/>
          </p:nvPr>
        </p:nvSpPr>
        <p:spPr>
          <a:xfrm>
            <a:off x="250" y="150"/>
            <a:ext cx="9144000" cy="514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b="1" lang="en-US" sz="5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Hundreds of </a:t>
            </a:r>
            <a:br>
              <a:rPr b="1" lang="en-US" sz="5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lang="en-US" sz="5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classification algorithms have been developed.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 txBox="1"/>
          <p:nvPr>
            <p:ph idx="1" type="body"/>
          </p:nvPr>
        </p:nvSpPr>
        <p:spPr>
          <a:xfrm>
            <a:off x="250" y="150"/>
            <a:ext cx="9144000" cy="514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b="1" lang="en-US" sz="5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Most algorithms support multiple hyperparameters.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" name="Shape 254"/>
          <p:cNvPicPr preferRelativeResize="0"/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-4851" y="0"/>
            <a:ext cx="9143999" cy="5138052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Shape 255"/>
          <p:cNvSpPr txBox="1"/>
          <p:nvPr>
            <p:ph idx="1" type="body"/>
          </p:nvPr>
        </p:nvSpPr>
        <p:spPr>
          <a:xfrm>
            <a:off x="250" y="5725"/>
            <a:ext cx="9144000" cy="513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lang="en-US" sz="5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Which algorithm(s) and hyperparameters should </a:t>
            </a:r>
            <a:br>
              <a:rPr b="1" lang="en-US" sz="5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lang="en-US" sz="5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 use on my data?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 txBox="1"/>
          <p:nvPr>
            <p:ph idx="1" type="body"/>
          </p:nvPr>
        </p:nvSpPr>
        <p:spPr>
          <a:xfrm>
            <a:off x="250" y="833075"/>
            <a:ext cx="9144000" cy="431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5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Ask a friend</a:t>
            </a:r>
          </a:p>
        </p:txBody>
      </p:sp>
      <p:sp>
        <p:nvSpPr>
          <p:cNvPr id="262" name="Shape 262"/>
          <p:cNvSpPr/>
          <p:nvPr/>
        </p:nvSpPr>
        <p:spPr>
          <a:xfrm>
            <a:off x="0" y="114299"/>
            <a:ext cx="9144000" cy="847500"/>
          </a:xfrm>
          <a:prstGeom prst="rect">
            <a:avLst/>
          </a:prstGeom>
          <a:solidFill>
            <a:srgbClr val="073763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" name="Shape 263"/>
          <p:cNvSpPr txBox="1"/>
          <p:nvPr/>
        </p:nvSpPr>
        <p:spPr>
          <a:xfrm>
            <a:off x="609600" y="218068"/>
            <a:ext cx="7772400" cy="61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1" lang="en-US" sz="5200">
                <a:solidFill>
                  <a:schemeClr val="lt1"/>
                </a:solidFill>
              </a:rPr>
              <a:t>Option 1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Shape 1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Shape 269"/>
          <p:cNvSpPr txBox="1"/>
          <p:nvPr>
            <p:ph idx="1" type="body"/>
          </p:nvPr>
        </p:nvSpPr>
        <p:spPr>
          <a:xfrm>
            <a:off x="250" y="833075"/>
            <a:ext cx="9144000" cy="431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5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Try a bunch of algorithms</a:t>
            </a:r>
          </a:p>
        </p:txBody>
      </p:sp>
      <p:sp>
        <p:nvSpPr>
          <p:cNvPr id="270" name="Shape 270"/>
          <p:cNvSpPr/>
          <p:nvPr/>
        </p:nvSpPr>
        <p:spPr>
          <a:xfrm>
            <a:off x="0" y="114299"/>
            <a:ext cx="9144000" cy="847500"/>
          </a:xfrm>
          <a:prstGeom prst="rect">
            <a:avLst/>
          </a:prstGeom>
          <a:solidFill>
            <a:srgbClr val="073763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" name="Shape 271"/>
          <p:cNvSpPr txBox="1"/>
          <p:nvPr/>
        </p:nvSpPr>
        <p:spPr>
          <a:xfrm>
            <a:off x="609600" y="218068"/>
            <a:ext cx="7772400" cy="61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1" lang="en-US" sz="5200">
                <a:solidFill>
                  <a:schemeClr val="lt1"/>
                </a:solidFill>
              </a:rPr>
              <a:t>Option 2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 txBox="1"/>
          <p:nvPr>
            <p:ph idx="1" type="body"/>
          </p:nvPr>
        </p:nvSpPr>
        <p:spPr>
          <a:xfrm>
            <a:off x="250" y="833075"/>
            <a:ext cx="9144000" cy="431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5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Develop your own algorithm</a:t>
            </a:r>
          </a:p>
        </p:txBody>
      </p:sp>
      <p:sp>
        <p:nvSpPr>
          <p:cNvPr id="278" name="Shape 278"/>
          <p:cNvSpPr/>
          <p:nvPr/>
        </p:nvSpPr>
        <p:spPr>
          <a:xfrm>
            <a:off x="0" y="114299"/>
            <a:ext cx="9144000" cy="847500"/>
          </a:xfrm>
          <a:prstGeom prst="rect">
            <a:avLst/>
          </a:prstGeom>
          <a:solidFill>
            <a:srgbClr val="073763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" name="Shape 279"/>
          <p:cNvSpPr txBox="1"/>
          <p:nvPr/>
        </p:nvSpPr>
        <p:spPr>
          <a:xfrm>
            <a:off x="609600" y="218068"/>
            <a:ext cx="7772400" cy="61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1" lang="en-US" sz="5200">
                <a:solidFill>
                  <a:schemeClr val="lt1"/>
                </a:solidFill>
              </a:rPr>
              <a:t>Option 3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Shape 285"/>
          <p:cNvSpPr txBox="1"/>
          <p:nvPr>
            <p:ph idx="1" type="body"/>
          </p:nvPr>
        </p:nvSpPr>
        <p:spPr>
          <a:xfrm>
            <a:off x="250" y="833075"/>
            <a:ext cx="9144000" cy="431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-6985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5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Select algorithms and hyperparameter values in a</a:t>
            </a:r>
            <a:br>
              <a:rPr lang="en-US" sz="5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5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data-driven manner!</a:t>
            </a:r>
          </a:p>
        </p:txBody>
      </p:sp>
      <p:sp>
        <p:nvSpPr>
          <p:cNvPr id="286" name="Shape 286"/>
          <p:cNvSpPr/>
          <p:nvPr/>
        </p:nvSpPr>
        <p:spPr>
          <a:xfrm>
            <a:off x="0" y="114299"/>
            <a:ext cx="9144000" cy="847500"/>
          </a:xfrm>
          <a:prstGeom prst="rect">
            <a:avLst/>
          </a:prstGeom>
          <a:solidFill>
            <a:srgbClr val="073763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" name="Shape 287"/>
          <p:cNvSpPr txBox="1"/>
          <p:nvPr/>
        </p:nvSpPr>
        <p:spPr>
          <a:xfrm>
            <a:off x="609600" y="218068"/>
            <a:ext cx="7772400" cy="61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1" lang="en-US" sz="5200">
                <a:solidFill>
                  <a:schemeClr val="lt1"/>
                </a:solidFill>
              </a:rPr>
              <a:t>A better way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2CC"/>
        </a:solidFill>
      </p:bgPr>
    </p:bg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Shape 293"/>
          <p:cNvSpPr txBox="1"/>
          <p:nvPr>
            <p:ph idx="1" type="body"/>
          </p:nvPr>
        </p:nvSpPr>
        <p:spPr>
          <a:xfrm>
            <a:off x="0" y="150"/>
            <a:ext cx="9144000" cy="514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-6985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b="1" lang="en-US" sz="6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 do this effectively,</a:t>
            </a:r>
            <a:br>
              <a:rPr b="1" lang="en-US" sz="6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lang="en-US" sz="6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we need a lot of</a:t>
            </a:r>
            <a:r>
              <a:rPr b="1" lang="en-US" sz="6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high-quality data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9" name="Shape 29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650687"/>
            <a:ext cx="8884921" cy="3842125"/>
          </a:xfrm>
          <a:prstGeom prst="rect">
            <a:avLst/>
          </a:prstGeom>
          <a:noFill/>
          <a:ln>
            <a:noFill/>
          </a:ln>
        </p:spPr>
      </p:pic>
      <p:sp>
        <p:nvSpPr>
          <p:cNvPr id="300" name="Shape 300"/>
          <p:cNvSpPr/>
          <p:nvPr/>
        </p:nvSpPr>
        <p:spPr>
          <a:xfrm>
            <a:off x="5973773" y="2520058"/>
            <a:ext cx="1959299" cy="1611600"/>
          </a:xfrm>
          <a:prstGeom prst="roundRect">
            <a:avLst>
              <a:gd fmla="val 16667" name="adj"/>
            </a:avLst>
          </a:prstGeom>
          <a:noFill/>
          <a:ln cap="flat" cmpd="sng" w="762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Shape 306"/>
          <p:cNvSpPr txBox="1"/>
          <p:nvPr/>
        </p:nvSpPr>
        <p:spPr>
          <a:xfrm>
            <a:off x="0" y="328650"/>
            <a:ext cx="9144000" cy="61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1" lang="en-US" sz="4000"/>
              <a:t>Barriers to reusing GEO data</a:t>
            </a:r>
          </a:p>
        </p:txBody>
      </p:sp>
      <p:sp>
        <p:nvSpPr>
          <p:cNvPr id="307" name="Shape 307"/>
          <p:cNvSpPr txBox="1"/>
          <p:nvPr/>
        </p:nvSpPr>
        <p:spPr>
          <a:xfrm>
            <a:off x="533396" y="1200150"/>
            <a:ext cx="8366400" cy="313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419100" lvl="0" marL="457200" rtl="0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ct val="100000"/>
              <a:buChar char="●"/>
            </a:pPr>
            <a:r>
              <a:rPr lang="en-US" sz="3000">
                <a:solidFill>
                  <a:schemeClr val="dk1"/>
                </a:solidFill>
              </a:rPr>
              <a:t>Expression data</a:t>
            </a:r>
          </a:p>
          <a:p>
            <a:pPr indent="-368300" lvl="1" marL="914400" rtl="0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ct val="100000"/>
              <a:buChar char="○"/>
            </a:pPr>
            <a:r>
              <a:rPr lang="en-US" sz="2200">
                <a:solidFill>
                  <a:schemeClr val="dk1"/>
                </a:solidFill>
              </a:rPr>
              <a:t>Inconsistent normalization</a:t>
            </a:r>
          </a:p>
          <a:p>
            <a:pPr indent="-368300" lvl="1" marL="914400" rtl="0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ct val="100000"/>
              <a:buChar char="○"/>
            </a:pPr>
            <a:r>
              <a:rPr lang="en-US" sz="2200">
                <a:solidFill>
                  <a:schemeClr val="dk1"/>
                </a:solidFill>
              </a:rPr>
              <a:t>Low-quality samples</a:t>
            </a:r>
          </a:p>
          <a:p>
            <a:pPr indent="-368300" lvl="1" marL="914400" rtl="0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ct val="100000"/>
              <a:buChar char="○"/>
            </a:pPr>
            <a:r>
              <a:rPr lang="en-US" sz="2200">
                <a:solidFill>
                  <a:schemeClr val="dk1"/>
                </a:solidFill>
              </a:rPr>
              <a:t>Duplicate samples</a:t>
            </a:r>
          </a:p>
          <a:p>
            <a:pPr indent="-419100" lvl="0" marL="457200" marR="0" rtl="0" algn="l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ct val="100000"/>
              <a:buChar char="●"/>
            </a:pPr>
            <a:r>
              <a:rPr lang="en-US" sz="3000">
                <a:solidFill>
                  <a:schemeClr val="dk1"/>
                </a:solidFill>
              </a:rPr>
              <a:t>Clinical data</a:t>
            </a:r>
          </a:p>
          <a:p>
            <a:pPr indent="-368300" lvl="1" marL="914400" marR="0" rtl="0" algn="l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ct val="100000"/>
              <a:buChar char="○"/>
            </a:pPr>
            <a:r>
              <a:rPr lang="en-US" sz="2200">
                <a:solidFill>
                  <a:schemeClr val="dk1"/>
                </a:solidFill>
              </a:rPr>
              <a:t>Inconsistent naming conventions &amp; structure</a:t>
            </a:r>
          </a:p>
          <a:p>
            <a:pPr indent="-368300" lvl="1" marL="914400" marR="0" rtl="0" algn="l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ct val="100000"/>
              <a:buChar char="○"/>
            </a:pPr>
            <a:r>
              <a:rPr lang="en-US" sz="2200">
                <a:solidFill>
                  <a:schemeClr val="dk1"/>
                </a:solidFill>
              </a:rPr>
              <a:t>Missing values (also represented inconsistently)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2CC"/>
        </a:solidFill>
      </p:bgPr>
    </p:bg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Shape 313"/>
          <p:cNvSpPr txBox="1"/>
          <p:nvPr>
            <p:ph idx="1" type="body"/>
          </p:nvPr>
        </p:nvSpPr>
        <p:spPr>
          <a:xfrm>
            <a:off x="0" y="150"/>
            <a:ext cx="9144000" cy="514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-6985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b="1" lang="en-US" sz="6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Biomarker</a:t>
            </a:r>
            <a:br>
              <a:rPr b="1" lang="en-US" sz="6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lang="en-US" sz="6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Benchmark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Shape 319"/>
          <p:cNvSpPr txBox="1"/>
          <p:nvPr/>
        </p:nvSpPr>
        <p:spPr>
          <a:xfrm>
            <a:off x="0" y="396906"/>
            <a:ext cx="9144000" cy="61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1" lang="en-US" sz="3600"/>
              <a:t>R</a:t>
            </a:r>
            <a:r>
              <a:rPr b="1" lang="en-US" sz="3600"/>
              <a:t>enormalization &amp; BrainArray mapping</a:t>
            </a:r>
          </a:p>
        </p:txBody>
      </p:sp>
      <p:pic>
        <p:nvPicPr>
          <p:cNvPr id="320" name="Shape 3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81812" y="1392912"/>
            <a:ext cx="6980374" cy="35035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Shape 326"/>
          <p:cNvSpPr txBox="1"/>
          <p:nvPr/>
        </p:nvSpPr>
        <p:spPr>
          <a:xfrm>
            <a:off x="609600" y="262905"/>
            <a:ext cx="7772400" cy="61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1" lang="en-US" sz="4000"/>
              <a:t>Quality control</a:t>
            </a:r>
          </a:p>
        </p:txBody>
      </p:sp>
      <p:pic>
        <p:nvPicPr>
          <p:cNvPr id="327" name="Shape 3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95800" y="983009"/>
            <a:ext cx="4330960" cy="3960793"/>
          </a:xfrm>
          <a:prstGeom prst="rect">
            <a:avLst/>
          </a:prstGeom>
          <a:noFill/>
          <a:ln>
            <a:noFill/>
          </a:ln>
        </p:spPr>
      </p:pic>
      <p:pic>
        <p:nvPicPr>
          <p:cNvPr id="328" name="Shape 3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9600" y="983009"/>
            <a:ext cx="3459264" cy="39607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4" name="Shape 3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02517"/>
            <a:ext cx="9143998" cy="47384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/>
          <p:nvPr/>
        </p:nvSpPr>
        <p:spPr>
          <a:xfrm>
            <a:off x="609600" y="4443451"/>
            <a:ext cx="7772400" cy="61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1" lang="en-US" sz="4000" u="sng">
                <a:solidFill>
                  <a:schemeClr val="hlink"/>
                </a:solidFill>
                <a:hlinkClick r:id="rId3"/>
              </a:rPr>
              <a:t>https://bioinformatics.byu.edu</a:t>
            </a:r>
          </a:p>
        </p:txBody>
      </p:sp>
      <p:pic>
        <p:nvPicPr>
          <p:cNvPr id="155" name="Shape 15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614" y="22608"/>
            <a:ext cx="9006771" cy="44434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0" name="Shape 3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143000"/>
            <a:ext cx="9144000" cy="2857500"/>
          </a:xfrm>
          <a:prstGeom prst="rect">
            <a:avLst/>
          </a:prstGeom>
          <a:noFill/>
          <a:ln>
            <a:noFill/>
          </a:ln>
        </p:spPr>
      </p:pic>
      <p:sp>
        <p:nvSpPr>
          <p:cNvPr id="341" name="Shape 341"/>
          <p:cNvSpPr txBox="1"/>
          <p:nvPr/>
        </p:nvSpPr>
        <p:spPr>
          <a:xfrm>
            <a:off x="609600" y="481051"/>
            <a:ext cx="7772400" cy="61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1" lang="en-US" sz="4000"/>
              <a:t>"Tidy data" outputs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Shape 347"/>
          <p:cNvSpPr txBox="1"/>
          <p:nvPr/>
        </p:nvSpPr>
        <p:spPr>
          <a:xfrm>
            <a:off x="609600" y="481051"/>
            <a:ext cx="7772400" cy="61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1" lang="en-US" sz="4000"/>
              <a:t>Curated to date</a:t>
            </a:r>
          </a:p>
        </p:txBody>
      </p:sp>
      <p:sp>
        <p:nvSpPr>
          <p:cNvPr id="348" name="Shape 348"/>
          <p:cNvSpPr txBox="1"/>
          <p:nvPr/>
        </p:nvSpPr>
        <p:spPr>
          <a:xfrm>
            <a:off x="533400" y="1276350"/>
            <a:ext cx="8192700" cy="313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482600" lvl="0" marL="457200" marR="0" rtl="0" algn="l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ct val="100000"/>
              <a:buChar char="●"/>
            </a:pPr>
            <a:r>
              <a:rPr lang="en-US" sz="4000">
                <a:solidFill>
                  <a:schemeClr val="dk1"/>
                </a:solidFill>
              </a:rPr>
              <a:t>45 data sets</a:t>
            </a:r>
          </a:p>
          <a:p>
            <a:pPr indent="-457200" lvl="1" marL="914400" rtl="0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ct val="100000"/>
              <a:buChar char="○"/>
            </a:pPr>
            <a:r>
              <a:rPr lang="en-US" sz="3600">
                <a:solidFill>
                  <a:schemeClr val="dk1"/>
                </a:solidFill>
              </a:rPr>
              <a:t>100+ cancer states</a:t>
            </a:r>
          </a:p>
          <a:p>
            <a:pPr indent="-457200" lvl="1" marL="914400" rtl="0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ct val="100000"/>
              <a:buChar char="○"/>
            </a:pPr>
            <a:r>
              <a:rPr lang="en-US" sz="3600">
                <a:solidFill>
                  <a:schemeClr val="dk1"/>
                </a:solidFill>
              </a:rPr>
              <a:t>7,037 samples</a:t>
            </a:r>
          </a:p>
          <a:p>
            <a:pPr indent="-457200" lvl="1" marL="914400" rtl="0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ct val="100000"/>
              <a:buChar char="○"/>
            </a:pPr>
            <a:r>
              <a:rPr lang="en-US" sz="3600">
                <a:solidFill>
                  <a:schemeClr val="dk1"/>
                </a:solidFill>
              </a:rPr>
              <a:t>All Affymetrix data (for now)</a:t>
            </a:r>
          </a:p>
          <a:p>
            <a:pPr indent="-457200" lvl="1" marL="914400" rtl="0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ct val="100000"/>
              <a:buChar char="○"/>
            </a:pPr>
            <a:r>
              <a:rPr lang="en-US" sz="3600">
                <a:solidFill>
                  <a:schemeClr val="dk1"/>
                </a:solidFill>
              </a:rPr>
              <a:t>Mostly related to cancer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Shape 354"/>
          <p:cNvSpPr txBox="1"/>
          <p:nvPr/>
        </p:nvSpPr>
        <p:spPr>
          <a:xfrm>
            <a:off x="0" y="4255800"/>
            <a:ext cx="9144000" cy="89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-US" sz="4000" u="sng">
                <a:solidFill>
                  <a:schemeClr val="hlink"/>
                </a:solidFill>
                <a:hlinkClick r:id="rId3"/>
              </a:rPr>
              <a:t>https://osf.io/ssk3t/</a:t>
            </a:r>
          </a:p>
        </p:txBody>
      </p:sp>
      <p:pic>
        <p:nvPicPr>
          <p:cNvPr id="355" name="Shape 35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1274" y="130308"/>
            <a:ext cx="7701450" cy="42282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2CC"/>
        </a:solidFill>
      </p:bgPr>
    </p:bg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Shape 361"/>
          <p:cNvSpPr txBox="1"/>
          <p:nvPr>
            <p:ph idx="1" type="body"/>
          </p:nvPr>
        </p:nvSpPr>
        <p:spPr>
          <a:xfrm>
            <a:off x="0" y="150"/>
            <a:ext cx="9144000" cy="514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-6985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b="1" lang="en-US" sz="6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Benchmarking</a:t>
            </a:r>
            <a:br>
              <a:rPr b="1" lang="en-US" sz="6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lang="en-US" sz="6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analysis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Shape 366"/>
          <p:cNvSpPr txBox="1"/>
          <p:nvPr/>
        </p:nvSpPr>
        <p:spPr>
          <a:xfrm>
            <a:off x="0" y="4336036"/>
            <a:ext cx="9144000" cy="77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-US" sz="3600" u="sng">
                <a:solidFill>
                  <a:schemeClr val="hlink"/>
                </a:solidFill>
                <a:hlinkClick r:id="rId3"/>
              </a:rPr>
              <a:t>https://github.com/srp33/ShinyLearner</a:t>
            </a:r>
          </a:p>
        </p:txBody>
      </p:sp>
      <p:pic>
        <p:nvPicPr>
          <p:cNvPr id="367" name="Shape 36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1000" y="1168136"/>
            <a:ext cx="3769275" cy="2911774"/>
          </a:xfrm>
          <a:prstGeom prst="rect">
            <a:avLst/>
          </a:prstGeom>
          <a:noFill/>
          <a:ln>
            <a:noFill/>
          </a:ln>
        </p:spPr>
      </p:pic>
      <p:sp>
        <p:nvSpPr>
          <p:cNvPr id="368" name="Shape 368"/>
          <p:cNvSpPr txBox="1"/>
          <p:nvPr/>
        </p:nvSpPr>
        <p:spPr>
          <a:xfrm>
            <a:off x="4122925" y="1526809"/>
            <a:ext cx="5159400" cy="20765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rtl="0">
              <a:spcBef>
                <a:spcPts val="0"/>
              </a:spcBef>
              <a:spcAft>
                <a:spcPts val="1000"/>
              </a:spcAft>
              <a:buSzPct val="100000"/>
              <a:buChar char="●"/>
            </a:pPr>
            <a:r>
              <a:rPr lang="en-US" sz="2400"/>
              <a:t>50+ classification algorithms</a:t>
            </a:r>
          </a:p>
          <a:p>
            <a:pPr indent="-381000" lvl="0" marL="457200" rtl="0">
              <a:spcBef>
                <a:spcPts val="0"/>
              </a:spcBef>
              <a:spcAft>
                <a:spcPts val="1000"/>
              </a:spcAft>
              <a:buSzPct val="100000"/>
              <a:buChar char="●"/>
            </a:pPr>
            <a:r>
              <a:rPr lang="en-US" sz="2400"/>
              <a:t>15+ feature-selection algorithms</a:t>
            </a:r>
          </a:p>
          <a:p>
            <a:pPr indent="-381000" lvl="0" marL="457200" rtl="0">
              <a:spcBef>
                <a:spcPts val="0"/>
              </a:spcBef>
              <a:spcAft>
                <a:spcPts val="1000"/>
              </a:spcAft>
              <a:buSzPct val="100000"/>
              <a:buChar char="●"/>
            </a:pPr>
            <a:r>
              <a:rPr lang="en-US" sz="2400"/>
              <a:t>“Tidy data” output</a:t>
            </a:r>
          </a:p>
          <a:p>
            <a:pPr indent="-381000" lvl="0" marL="457200" rtl="0">
              <a:spcBef>
                <a:spcPts val="0"/>
              </a:spcBef>
              <a:spcAft>
                <a:spcPts val="1000"/>
              </a:spcAft>
              <a:buSzPct val="100000"/>
              <a:buChar char="●"/>
            </a:pPr>
            <a:r>
              <a:rPr lang="en-US" sz="2400">
                <a:solidFill>
                  <a:schemeClr val="dk1"/>
                </a:solidFill>
              </a:rPr>
              <a:t>Docker container</a:t>
            </a:r>
          </a:p>
        </p:txBody>
      </p:sp>
      <p:sp>
        <p:nvSpPr>
          <p:cNvPr id="369" name="Shape 369"/>
          <p:cNvSpPr txBox="1"/>
          <p:nvPr/>
        </p:nvSpPr>
        <p:spPr>
          <a:xfrm>
            <a:off x="0" y="441636"/>
            <a:ext cx="9144000" cy="61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1" lang="en-US" sz="4000"/>
              <a:t>A machine-learning aggregator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4" name="Shape 3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9" name="Shape 3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nalysis 1 AUROC vs. Elapsed Time.jpg" id="384" name="Shape 3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1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0" name="Shape 3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51650" y="2761186"/>
            <a:ext cx="3621352" cy="2237426"/>
          </a:xfrm>
          <a:prstGeom prst="rect">
            <a:avLst/>
          </a:prstGeom>
          <a:noFill/>
          <a:ln>
            <a:noFill/>
          </a:ln>
        </p:spPr>
      </p:pic>
      <p:sp>
        <p:nvSpPr>
          <p:cNvPr id="391" name="Shape 391"/>
          <p:cNvSpPr/>
          <p:nvPr/>
        </p:nvSpPr>
        <p:spPr>
          <a:xfrm>
            <a:off x="6" y="114301"/>
            <a:ext cx="9144000" cy="742800"/>
          </a:xfrm>
          <a:prstGeom prst="rect">
            <a:avLst/>
          </a:prstGeom>
          <a:solidFill>
            <a:srgbClr val="073763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2" name="Shape 392"/>
          <p:cNvSpPr txBox="1"/>
          <p:nvPr/>
        </p:nvSpPr>
        <p:spPr>
          <a:xfrm>
            <a:off x="609600" y="165797"/>
            <a:ext cx="7772400" cy="61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1" lang="en-US" sz="4000">
                <a:solidFill>
                  <a:schemeClr val="lt1"/>
                </a:solidFill>
              </a:rPr>
              <a:t>Acknowledgements</a:t>
            </a:r>
          </a:p>
        </p:txBody>
      </p:sp>
      <p:pic>
        <p:nvPicPr>
          <p:cNvPr id="393" name="Shape 39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27050" y="3035100"/>
            <a:ext cx="1754850" cy="17538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94" name="Shape 39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7949" y="3297224"/>
            <a:ext cx="3163675" cy="1451825"/>
          </a:xfrm>
          <a:prstGeom prst="rect">
            <a:avLst/>
          </a:prstGeom>
          <a:noFill/>
          <a:ln>
            <a:noFill/>
          </a:ln>
        </p:spPr>
      </p:pic>
      <p:sp>
        <p:nvSpPr>
          <p:cNvPr id="395" name="Shape 395"/>
          <p:cNvSpPr txBox="1"/>
          <p:nvPr/>
        </p:nvSpPr>
        <p:spPr>
          <a:xfrm>
            <a:off x="152400" y="1123950"/>
            <a:ext cx="3163800" cy="154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93700" lvl="0" marL="457200" marR="0" rtl="0" algn="l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ct val="100000"/>
              <a:buChar char="●"/>
            </a:pPr>
            <a:r>
              <a:rPr lang="en-US" sz="2600">
                <a:solidFill>
                  <a:schemeClr val="dk1"/>
                </a:solidFill>
              </a:rPr>
              <a:t>Nathan Golightly</a:t>
            </a:r>
          </a:p>
          <a:p>
            <a:pPr indent="-393700" lvl="0" marL="457200" marR="0" rtl="0" algn="l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ct val="100000"/>
              <a:buChar char="●"/>
            </a:pPr>
            <a:r>
              <a:rPr lang="en-US" sz="2600">
                <a:solidFill>
                  <a:schemeClr val="dk1"/>
                </a:solidFill>
              </a:rPr>
              <a:t>Anna Bischoff</a:t>
            </a:r>
          </a:p>
          <a:p>
            <a:pPr indent="-393700" lvl="0" marL="457200" marR="0" rtl="0" algn="l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ct val="100000"/>
              <a:buChar char="●"/>
            </a:pPr>
            <a:r>
              <a:rPr lang="en-US" sz="2600">
                <a:solidFill>
                  <a:schemeClr val="dk1"/>
                </a:solidFill>
              </a:rPr>
              <a:t>Avery Bell</a:t>
            </a:r>
          </a:p>
        </p:txBody>
      </p:sp>
      <p:pic>
        <p:nvPicPr>
          <p:cNvPr id="396" name="Shape 39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436803" y="999824"/>
            <a:ext cx="2742722" cy="1753849"/>
          </a:xfrm>
          <a:prstGeom prst="rect">
            <a:avLst/>
          </a:prstGeom>
          <a:noFill/>
          <a:ln>
            <a:noFill/>
          </a:ln>
        </p:spPr>
      </p:pic>
      <p:sp>
        <p:nvSpPr>
          <p:cNvPr id="397" name="Shape 397"/>
          <p:cNvSpPr txBox="1"/>
          <p:nvPr/>
        </p:nvSpPr>
        <p:spPr>
          <a:xfrm>
            <a:off x="6705600" y="1123950"/>
            <a:ext cx="2346600" cy="145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lvl="0" marR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2600">
                <a:solidFill>
                  <a:schemeClr val="dk1"/>
                </a:solidFill>
              </a:rPr>
              <a:t>Patients who consented to share data!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Shape 403"/>
          <p:cNvSpPr txBox="1"/>
          <p:nvPr/>
        </p:nvSpPr>
        <p:spPr>
          <a:xfrm>
            <a:off x="685800" y="1918397"/>
            <a:ext cx="7772400" cy="61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1" lang="en-US" sz="9600"/>
              <a:t>Questions?</a:t>
            </a:r>
          </a:p>
        </p:txBody>
      </p:sp>
      <p:sp>
        <p:nvSpPr>
          <p:cNvPr id="404" name="Shape 404"/>
          <p:cNvSpPr txBox="1"/>
          <p:nvPr/>
        </p:nvSpPr>
        <p:spPr>
          <a:xfrm>
            <a:off x="0" y="3581400"/>
            <a:ext cx="9144000" cy="56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-US" sz="3600">
                <a:solidFill>
                  <a:srgbClr val="1C4587"/>
                </a:solidFill>
                <a:latin typeface="Courier New"/>
                <a:ea typeface="Courier New"/>
                <a:cs typeface="Courier New"/>
                <a:sym typeface="Courier New"/>
              </a:rPr>
              <a:t>http://bit.ly/piccolo_bioc2017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Shape 1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47625"/>
            <a:ext cx="9143999" cy="44482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Shape 1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95750" y="1530275"/>
            <a:ext cx="2152499" cy="3521475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Shape 168"/>
          <p:cNvSpPr txBox="1"/>
          <p:nvPr/>
        </p:nvSpPr>
        <p:spPr>
          <a:xfrm>
            <a:off x="150" y="245925"/>
            <a:ext cx="9144000" cy="72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-US" sz="3600"/>
              <a:t>Supports all Affymetrix </a:t>
            </a:r>
            <a:br>
              <a:rPr b="1" lang="en-US" sz="3600"/>
            </a:br>
            <a:r>
              <a:rPr b="1" lang="en-US" sz="3600"/>
              <a:t>gene-expression arrays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 txBox="1"/>
          <p:nvPr/>
        </p:nvSpPr>
        <p:spPr>
          <a:xfrm>
            <a:off x="150" y="147214"/>
            <a:ext cx="9144000" cy="72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-US" sz="4000"/>
              <a:t>Also other platforms</a:t>
            </a:r>
            <a:r>
              <a:rPr b="1" lang="en-US" sz="4000"/>
              <a:t> (UPC)</a:t>
            </a:r>
          </a:p>
        </p:txBody>
      </p:sp>
      <p:pic>
        <p:nvPicPr>
          <p:cNvPr id="175" name="Shape 1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6362" y="1096176"/>
            <a:ext cx="8631274" cy="3954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Shape 1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51775" y="1053363"/>
            <a:ext cx="3440449" cy="4024675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Shape 182"/>
          <p:cNvSpPr txBox="1"/>
          <p:nvPr/>
        </p:nvSpPr>
        <p:spPr>
          <a:xfrm>
            <a:off x="150" y="245925"/>
            <a:ext cx="9144000" cy="72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b="1" lang="en-US" sz="4400"/>
              <a:t>Single-sample normalization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 txBox="1"/>
          <p:nvPr/>
        </p:nvSpPr>
        <p:spPr>
          <a:xfrm>
            <a:off x="150" y="245925"/>
            <a:ext cx="9144000" cy="72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-US" sz="4000"/>
              <a:t>Easy integration with GEO</a:t>
            </a:r>
          </a:p>
        </p:txBody>
      </p:sp>
      <p:sp>
        <p:nvSpPr>
          <p:cNvPr id="189" name="Shape 189"/>
          <p:cNvSpPr txBox="1"/>
          <p:nvPr/>
        </p:nvSpPr>
        <p:spPr>
          <a:xfrm>
            <a:off x="297562" y="1160325"/>
            <a:ext cx="8607000" cy="3693300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-US" sz="3000">
                <a:solidFill>
                  <a:srgbClr val="F3F3F3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br>
              <a:rPr b="1" lang="en-US" sz="3000">
                <a:solidFill>
                  <a:srgbClr val="F3F3F3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-US" sz="3000">
                <a:solidFill>
                  <a:srgbClr val="F3F3F3"/>
                </a:solidFill>
                <a:latin typeface="Courier New"/>
                <a:ea typeface="Courier New"/>
                <a:cs typeface="Courier New"/>
                <a:sym typeface="Courier New"/>
              </a:rPr>
              <a:t> series = SCAN("GSE22309")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b="1" sz="3000">
              <a:solidFill>
                <a:srgbClr val="F3F3F3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lvl="0" rtl="0">
              <a:spcBef>
                <a:spcPts val="0"/>
              </a:spcBef>
              <a:buNone/>
            </a:pPr>
            <a:r>
              <a:rPr b="1" lang="en-US" sz="3000">
                <a:solidFill>
                  <a:srgbClr val="F3F3F3"/>
                </a:solidFill>
                <a:latin typeface="Courier New"/>
                <a:ea typeface="Courier New"/>
                <a:cs typeface="Courier New"/>
                <a:sym typeface="Courier New"/>
              </a:rPr>
              <a:t> sample = SCAN("GSM555237")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/>
          <p:nvPr/>
        </p:nvSpPr>
        <p:spPr>
          <a:xfrm>
            <a:off x="150" y="245925"/>
            <a:ext cx="9144000" cy="72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-US" sz="4000"/>
              <a:t>Easy integration with BrainArray</a:t>
            </a:r>
          </a:p>
        </p:txBody>
      </p:sp>
      <p:sp>
        <p:nvSpPr>
          <p:cNvPr id="196" name="Shape 196"/>
          <p:cNvSpPr txBox="1"/>
          <p:nvPr/>
        </p:nvSpPr>
        <p:spPr>
          <a:xfrm>
            <a:off x="297562" y="1160325"/>
            <a:ext cx="8607000" cy="3693300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br>
              <a:rPr b="1" lang="en-US" sz="1800">
                <a:solidFill>
                  <a:srgbClr val="F3F3F3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-US" sz="1800">
                <a:solidFill>
                  <a:srgbClr val="F3F3F3"/>
                </a:solidFill>
                <a:latin typeface="Courier New"/>
                <a:ea typeface="Courier New"/>
                <a:cs typeface="Courier New"/>
                <a:sym typeface="Courier New"/>
              </a:rPr>
              <a:t>InstallBrainArrayPackage(celFilePath, "20.0.0", "hs", "ensg")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b="1" sz="1800">
              <a:solidFill>
                <a:srgbClr val="F3F3F3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lvl="0" rtl="0">
              <a:spcBef>
                <a:spcPts val="0"/>
              </a:spcBef>
              <a:buNone/>
            </a:pPr>
            <a:r>
              <a:rPr b="1" lang="en-US" sz="1800">
                <a:solidFill>
                  <a:srgbClr val="F3F3F3"/>
                </a:solidFill>
                <a:latin typeface="Courier New"/>
                <a:ea typeface="Courier New"/>
                <a:cs typeface="Courier New"/>
                <a:sym typeface="Courier New"/>
              </a:rPr>
              <a:t>normalized = SCAN(celFilePath, probeSummaryPackage=pkgName)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